
<file path=[Content_Types].xml><?xml version="1.0" encoding="utf-8"?>
<Types xmlns="http://schemas.openxmlformats.org/package/2006/content-types">
  <Default ContentType="image/jpeg" Extension="jpg"/>
  <Default ContentType="image/vnd.ms-photo" Extension="wdp"/>
  <Default ContentType="image/gif" Extension="gif"/>
  <Default ContentType="application/xml" Extension="xml"/>
  <Default ContentType="image/png" Extension="png"/>
  <Default ContentType="audio/x-wav" Extension="wav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y="6858000" cx="12192000"/>
  <p:notesSz cx="6858000" cy="9144000"/>
  <p:defaultTextStyle>
    <a:defPPr lvl="0">
      <a:defRPr lang="es-CL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29" Type="http://schemas.openxmlformats.org/officeDocument/2006/relationships/slide" Target="slides/slide26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CA7F-1840-4BC1-AD58-33D8A9499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B2562D-DA75-4F26-8C0D-9E479248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717FC-7FCB-4625-8C68-78FBBC29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3552D7-663D-4C99-BC88-EECFA1A8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3C1123-E79F-4D12-8DB1-966A40E5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29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DB0B6-0E1B-4903-A275-19B2D6CE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CF8C41-8590-4F53-890A-48F1B1FE9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F491A-1B33-49C1-8407-F87879AF4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AADCE-01A5-4D88-9094-A820F333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69B0A-325B-4BDF-B018-DB669BC2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114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7BE1F0-33DC-4D7C-B450-6CCC56C2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07063F-CBE5-4A60-A744-05C8CE718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52707A-B83F-4A82-A0B5-5C9482CCB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C60873-410E-49A9-A530-D089ED02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37E52B-0D9A-49C3-BC0E-89F6BE72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641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7CF74-7820-4FEE-9DB4-6E5C41BA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AA434A-30FF-408B-92EB-0D8309B5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A043E1-BE8E-4238-83FF-05830D27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F5BA0-8FD5-41FA-8DC5-B53FE99F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866F8-C7EC-40DC-83E8-13C68AD1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18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5078-2173-4119-A1DF-43DACD32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A8CAA2-8045-4E51-96B9-EDA4067C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4D1551-9AD0-478A-882F-38BA07EB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9E528D-E51F-46E5-8BDC-D9F18F5D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27603-DAFB-4D79-9D1A-BD5C72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457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45274-77A1-4728-BF89-A539434B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E47B9F-29BB-4480-8C1C-B6AADBD51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3EADC6-2637-4EC1-91C6-6EFF1E5F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172754-6B07-4954-968C-414DD999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BF8EF8-3FD4-47D1-82DF-692CF03E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959855-013F-4010-AF8A-738FF66B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43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8B3E2-78C7-4E2F-9E1F-6786134F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4027B6-C20F-4F3D-948A-916B95AE8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A5A626-158F-4987-AB27-212DA796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81AA2B-9621-4DE9-AB54-349CE076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520D5D-8ADC-4980-9F7B-0292B1392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05BCE2-10F4-42B9-ABAD-A38B8A51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A63F13-E202-4E7C-A76A-E73266DE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136ACF-9400-495C-97D6-4AE8644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616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A4581-1B82-4D31-A0BD-D1F19FA9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7DBE35-1160-4C3E-8D1B-F1521AB3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13BE90-7724-4558-85EC-838A1122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A9CA2F-8720-4F8F-959A-F42A8E05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919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429E4A-5378-4A41-A6DA-9946F305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AE08B8B-1476-4BC1-B33D-B91E8104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8591FF-6B92-4B3C-BA8A-1EB61DCD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972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A74BD-1411-4EC0-A6CF-AA44C03F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31FDB-4271-44CD-8F84-717B99BB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3C8C43-C50D-48BB-9A1E-1C6EF2B32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7E9E5B-B505-42A1-BE38-C4510264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28F356-D19A-4C32-B292-1DC808B9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AD62C1-9CDA-4EA1-ACD4-F527D234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219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8C8C2-C2EB-4DA3-B0D3-07278D23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32DAA4-D896-4017-92D4-8FA682D63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9B3BF8-D5BA-4BFD-8182-073BF940A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01F8CF-5171-40F8-898E-805B0692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DB3794-0F69-4BD0-AC5F-1E9C5852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974839-70EE-442C-B9ED-8C470FE3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231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21B486-15CF-405F-9E36-67A6426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329279-34F0-49F3-A4E9-173EAB039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C5EF5-B833-4EE7-B3E9-3C1372258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6A17-7ACE-4441-B35B-ABA643E4F1A6}" type="datetimeFigureOut">
              <a:rPr lang="es-CL" smtClean="0"/>
              <a:t>21-08-2020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D62411-1BA6-4396-88D4-74ABD1D47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B524CC-63C7-4640-BA5F-F0237FB75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3688-B730-433E-8ABD-B772E9BE299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607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audio2.wav"/><Relationship Id="rId7" Type="http://schemas.microsoft.com/office/2007/relationships/hdphoto" Target="../media/hdphoto17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6.wdp"/><Relationship Id="rId4" Type="http://schemas.openxmlformats.org/officeDocument/2006/relationships/image" Target="../media/image29.png"/><Relationship Id="rId9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audio2.wav"/><Relationship Id="rId7" Type="http://schemas.microsoft.com/office/2007/relationships/hdphoto" Target="../media/hdphoto20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9.wdp"/><Relationship Id="rId4" Type="http://schemas.openxmlformats.org/officeDocument/2006/relationships/image" Target="../media/image32.png"/><Relationship Id="rId9" Type="http://schemas.microsoft.com/office/2007/relationships/hdphoto" Target="../media/hdphoto2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2.wav"/><Relationship Id="rId7" Type="http://schemas.microsoft.com/office/2007/relationships/hdphoto" Target="../media/hdphoto11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2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audio2.wav"/><Relationship Id="rId7" Type="http://schemas.microsoft.com/office/2007/relationships/hdphoto" Target="../media/hdphoto17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6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3" Type="http://schemas.openxmlformats.org/officeDocument/2006/relationships/image" Target="../media/image6.png"/><Relationship Id="rId7" Type="http://schemas.openxmlformats.org/officeDocument/2006/relationships/image" Target="../media/image38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audio" Target="../media/audio2.wav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audio" Target="../media/audio5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audio" Target="../media/audio5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.jpg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25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audio" Target="../media/audio5.wav"/><Relationship Id="rId4" Type="http://schemas.microsoft.com/office/2007/relationships/hdphoto" Target="../media/hdphoto2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47.png"/><Relationship Id="rId4" Type="http://schemas.openxmlformats.org/officeDocument/2006/relationships/audio" Target="../media/audio5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audio" Target="../media/audio5.wav"/><Relationship Id="rId4" Type="http://schemas.microsoft.com/office/2007/relationships/hdphoto" Target="../media/hdphoto2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audio" Target="../media/audio5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29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audio" Target="../media/audio5.wav"/><Relationship Id="rId4" Type="http://schemas.microsoft.com/office/2007/relationships/hdphoto" Target="../media/hdphoto28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audio" Target="../media/audio2.wa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3" Type="http://schemas.openxmlformats.org/officeDocument/2006/relationships/image" Target="../media/image6.png"/><Relationship Id="rId7" Type="http://schemas.openxmlformats.org/officeDocument/2006/relationships/image" Target="../media/image38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audio" Target="../media/audio2.wav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microsoft.com/office/2007/relationships/hdphoto" Target="../media/hdphoto5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microsoft.com/office/2007/relationships/hdphoto" Target="../media/hdphoto9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2.wav"/><Relationship Id="rId7" Type="http://schemas.microsoft.com/office/2007/relationships/hdphoto" Target="../media/hdphoto11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audio" Target="../media/audio2.wav"/><Relationship Id="rId7" Type="http://schemas.openxmlformats.org/officeDocument/2006/relationships/image" Target="../media/image2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2.png"/><Relationship Id="rId10" Type="http://schemas.microsoft.com/office/2007/relationships/hdphoto" Target="../media/hdphoto14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audio2.wav"/><Relationship Id="rId7" Type="http://schemas.openxmlformats.org/officeDocument/2006/relationships/image" Target="../media/image2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66486B5-1FC1-49F2-8636-86D3A3B4D1D3}"/>
              </a:ext>
            </a:extLst>
          </p:cNvPr>
          <p:cNvSpPr/>
          <p:nvPr/>
        </p:nvSpPr>
        <p:spPr>
          <a:xfrm>
            <a:off x="-59135" y="6357731"/>
            <a:ext cx="4412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Fonoaudióloga Kimberly Vásquez</a:t>
            </a:r>
            <a:endParaRPr kumimoji="0" lang="es-CL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Botón de acción: en blanco 4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BE94B09B-5A13-46B0-86AB-7094F7D35BCA}"/>
              </a:ext>
            </a:extLst>
          </p:cNvPr>
          <p:cNvSpPr/>
          <p:nvPr/>
        </p:nvSpPr>
        <p:spPr>
          <a:xfrm>
            <a:off x="4697896" y="5230166"/>
            <a:ext cx="2796208" cy="901147"/>
          </a:xfrm>
          <a:custGeom>
            <a:avLst/>
            <a:gdLst>
              <a:gd name="connsiteX0" fmla="*/ 0 w 2796208"/>
              <a:gd name="connsiteY0" fmla="*/ 0 h 901147"/>
              <a:gd name="connsiteX1" fmla="*/ 2796208 w 2796208"/>
              <a:gd name="connsiteY1" fmla="*/ 0 h 901147"/>
              <a:gd name="connsiteX2" fmla="*/ 2796208 w 2796208"/>
              <a:gd name="connsiteY2" fmla="*/ 901147 h 901147"/>
              <a:gd name="connsiteX3" fmla="*/ 0 w 2796208"/>
              <a:gd name="connsiteY3" fmla="*/ 901147 h 901147"/>
              <a:gd name="connsiteX4" fmla="*/ 0 w 2796208"/>
              <a:gd name="connsiteY4" fmla="*/ 0 h 9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208" h="901147" fill="none" extrusionOk="0">
                <a:moveTo>
                  <a:pt x="0" y="0"/>
                </a:moveTo>
                <a:cubicBezTo>
                  <a:pt x="1073305" y="45499"/>
                  <a:pt x="2105673" y="-161121"/>
                  <a:pt x="2796208" y="0"/>
                </a:cubicBezTo>
                <a:cubicBezTo>
                  <a:pt x="2816316" y="446234"/>
                  <a:pt x="2781440" y="598534"/>
                  <a:pt x="2796208" y="901147"/>
                </a:cubicBezTo>
                <a:cubicBezTo>
                  <a:pt x="1778909" y="790938"/>
                  <a:pt x="930941" y="818792"/>
                  <a:pt x="0" y="901147"/>
                </a:cubicBezTo>
                <a:cubicBezTo>
                  <a:pt x="-30660" y="484164"/>
                  <a:pt x="-74763" y="335954"/>
                  <a:pt x="0" y="0"/>
                </a:cubicBezTo>
                <a:close/>
              </a:path>
              <a:path w="2796208" h="901147" stroke="0" extrusionOk="0">
                <a:moveTo>
                  <a:pt x="0" y="0"/>
                </a:moveTo>
                <a:cubicBezTo>
                  <a:pt x="444997" y="-35376"/>
                  <a:pt x="1588541" y="160627"/>
                  <a:pt x="2796208" y="0"/>
                </a:cubicBezTo>
                <a:cubicBezTo>
                  <a:pt x="2819831" y="152445"/>
                  <a:pt x="2846232" y="795718"/>
                  <a:pt x="2796208" y="901147"/>
                </a:cubicBezTo>
                <a:cubicBezTo>
                  <a:pt x="1814025" y="758933"/>
                  <a:pt x="1031175" y="782247"/>
                  <a:pt x="0" y="901147"/>
                </a:cubicBezTo>
                <a:cubicBezTo>
                  <a:pt x="-79117" y="718575"/>
                  <a:pt x="-13455" y="121146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30310232">
                  <a:prstGeom prst="actionButtonBlank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Comenzar</a:t>
            </a:r>
            <a:endParaRPr kumimoji="0" lang="es-CL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15CB4CC-5834-4E98-AD45-7B4BDB588F44}"/>
              </a:ext>
            </a:extLst>
          </p:cNvPr>
          <p:cNvSpPr/>
          <p:nvPr/>
        </p:nvSpPr>
        <p:spPr>
          <a:xfrm>
            <a:off x="344557" y="212035"/>
            <a:ext cx="2623930" cy="400110"/>
          </a:xfrm>
          <a:custGeom>
            <a:avLst/>
            <a:gdLst>
              <a:gd name="connsiteX0" fmla="*/ 0 w 2623930"/>
              <a:gd name="connsiteY0" fmla="*/ 66686 h 400110"/>
              <a:gd name="connsiteX1" fmla="*/ 66686 w 2623930"/>
              <a:gd name="connsiteY1" fmla="*/ 0 h 400110"/>
              <a:gd name="connsiteX2" fmla="*/ 2557244 w 2623930"/>
              <a:gd name="connsiteY2" fmla="*/ 0 h 400110"/>
              <a:gd name="connsiteX3" fmla="*/ 2623930 w 2623930"/>
              <a:gd name="connsiteY3" fmla="*/ 66686 h 400110"/>
              <a:gd name="connsiteX4" fmla="*/ 2623930 w 2623930"/>
              <a:gd name="connsiteY4" fmla="*/ 333424 h 400110"/>
              <a:gd name="connsiteX5" fmla="*/ 2557244 w 2623930"/>
              <a:gd name="connsiteY5" fmla="*/ 400110 h 400110"/>
              <a:gd name="connsiteX6" fmla="*/ 66686 w 2623930"/>
              <a:gd name="connsiteY6" fmla="*/ 400110 h 400110"/>
              <a:gd name="connsiteX7" fmla="*/ 0 w 2623930"/>
              <a:gd name="connsiteY7" fmla="*/ 333424 h 400110"/>
              <a:gd name="connsiteX8" fmla="*/ 0 w 2623930"/>
              <a:gd name="connsiteY8" fmla="*/ 66686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3930" h="400110" fill="none" extrusionOk="0">
                <a:moveTo>
                  <a:pt x="0" y="66686"/>
                </a:moveTo>
                <a:cubicBezTo>
                  <a:pt x="-295" y="27470"/>
                  <a:pt x="32422" y="1032"/>
                  <a:pt x="66686" y="0"/>
                </a:cubicBezTo>
                <a:cubicBezTo>
                  <a:pt x="950349" y="-104455"/>
                  <a:pt x="1623565" y="-47852"/>
                  <a:pt x="2557244" y="0"/>
                </a:cubicBezTo>
                <a:cubicBezTo>
                  <a:pt x="2592591" y="-3518"/>
                  <a:pt x="2625782" y="30126"/>
                  <a:pt x="2623930" y="66686"/>
                </a:cubicBezTo>
                <a:cubicBezTo>
                  <a:pt x="2617543" y="153225"/>
                  <a:pt x="2619149" y="270426"/>
                  <a:pt x="2623930" y="333424"/>
                </a:cubicBezTo>
                <a:cubicBezTo>
                  <a:pt x="2619013" y="368460"/>
                  <a:pt x="2594999" y="402932"/>
                  <a:pt x="2557244" y="400110"/>
                </a:cubicBezTo>
                <a:cubicBezTo>
                  <a:pt x="1900102" y="254676"/>
                  <a:pt x="731687" y="563121"/>
                  <a:pt x="66686" y="400110"/>
                </a:cubicBezTo>
                <a:cubicBezTo>
                  <a:pt x="28254" y="396417"/>
                  <a:pt x="637" y="370946"/>
                  <a:pt x="0" y="333424"/>
                </a:cubicBezTo>
                <a:cubicBezTo>
                  <a:pt x="8816" y="282690"/>
                  <a:pt x="-9060" y="99268"/>
                  <a:pt x="0" y="66686"/>
                </a:cubicBezTo>
                <a:close/>
              </a:path>
              <a:path w="2623930" h="400110" stroke="0" extrusionOk="0">
                <a:moveTo>
                  <a:pt x="0" y="66686"/>
                </a:moveTo>
                <a:cubicBezTo>
                  <a:pt x="1110" y="31013"/>
                  <a:pt x="27677" y="5618"/>
                  <a:pt x="66686" y="0"/>
                </a:cubicBezTo>
                <a:cubicBezTo>
                  <a:pt x="936462" y="72123"/>
                  <a:pt x="1710524" y="42216"/>
                  <a:pt x="2557244" y="0"/>
                </a:cubicBezTo>
                <a:cubicBezTo>
                  <a:pt x="2590346" y="1492"/>
                  <a:pt x="2625070" y="23279"/>
                  <a:pt x="2623930" y="66686"/>
                </a:cubicBezTo>
                <a:cubicBezTo>
                  <a:pt x="2617580" y="163221"/>
                  <a:pt x="2647266" y="217954"/>
                  <a:pt x="2623930" y="333424"/>
                </a:cubicBezTo>
                <a:cubicBezTo>
                  <a:pt x="2624532" y="369379"/>
                  <a:pt x="2592220" y="402037"/>
                  <a:pt x="2557244" y="400110"/>
                </a:cubicBezTo>
                <a:cubicBezTo>
                  <a:pt x="1880339" y="322262"/>
                  <a:pt x="703204" y="443056"/>
                  <a:pt x="66686" y="400110"/>
                </a:cubicBezTo>
                <a:cubicBezTo>
                  <a:pt x="28911" y="399610"/>
                  <a:pt x="-5175" y="371811"/>
                  <a:pt x="0" y="333424"/>
                </a:cubicBezTo>
                <a:cubicBezTo>
                  <a:pt x="-20392" y="284878"/>
                  <a:pt x="15328" y="194281"/>
                  <a:pt x="0" y="66686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1704678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bg1"/>
                </a:solidFill>
                <a:latin typeface="Arial Nova" panose="020B0504020202020204" pitchFamily="34" charset="0"/>
              </a:rPr>
              <a:t>Atención</a:t>
            </a:r>
          </a:p>
        </p:txBody>
      </p:sp>
      <p:pic>
        <p:nvPicPr>
          <p:cNvPr id="1026" name="Picture 2" descr="ÁLBUM +50 sobres PAW PATROL: !HÉROES EN ACCIÓN! | Big Bang ...">
            <a:extLst>
              <a:ext uri="{FF2B5EF4-FFF2-40B4-BE49-F238E27FC236}">
                <a16:creationId xmlns:a16="http://schemas.microsoft.com/office/drawing/2014/main" id="{DDE2FE0C-1846-4AAD-876E-108D54EB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980" y="100159"/>
            <a:ext cx="5806039" cy="502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w Patrol PNG Chase personajes | Imágenes para Peques">
            <a:extLst>
              <a:ext uri="{FF2B5EF4-FFF2-40B4-BE49-F238E27FC236}">
                <a16:creationId xmlns:a16="http://schemas.microsoft.com/office/drawing/2014/main" id="{7BCF9BD4-C483-40D0-B72C-A8E34B9E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662" y="3681413"/>
            <a:ext cx="2619375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30C81E-529F-4DDE-96CB-9C994CC03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40" y="3913142"/>
            <a:ext cx="2418923" cy="24189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4973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  <p:sndAc>
          <p:stSnd>
            <p:snd r:embed="rId2" name="paw-patrol-latinoamerica-cancion-oficial-cancion-nick-jr (mp3cut.net).wav"/>
          </p:stSnd>
        </p:sndAc>
      </p:transition>
    </mc:Choice>
    <mc:Fallback xmlns="">
      <p:transition spd="slow">
        <p:fade/>
        <p:sndAc>
          <p:stSnd>
            <p:snd r:embed="rId7" name="paw-patrol-latinoamerica-cancion-oficial-cancion-nick-jr (mp3cut.net)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Botón de acción: ir al principio 28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CD4158E-5175-4423-9681-B512D36EFE1D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Botón de acción: ir al final 29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94F7735D-BA1E-48A5-88EE-701BB676B4A0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8E544CA-D9DD-43A6-91A7-1AC203E4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2986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319B77DC-51D2-460E-AC67-6E801F922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6541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Nube 224">
            <a:extLst>
              <a:ext uri="{FF2B5EF4-FFF2-40B4-BE49-F238E27FC236}">
                <a16:creationId xmlns:a16="http://schemas.microsoft.com/office/drawing/2014/main" id="{4A1CB7A2-C68D-4A57-B813-E775364B0BFD}"/>
              </a:ext>
            </a:extLst>
          </p:cNvPr>
          <p:cNvSpPr/>
          <p:nvPr/>
        </p:nvSpPr>
        <p:spPr>
          <a:xfrm>
            <a:off x="1916993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9" name="Picture 10" descr="VASO PLASTICO 300CC MORADO SET 10 UN BIG PARTY">
            <a:extLst>
              <a:ext uri="{FF2B5EF4-FFF2-40B4-BE49-F238E27FC236}">
                <a16:creationId xmlns:a16="http://schemas.microsoft.com/office/drawing/2014/main" id="{BD65EC82-2254-4C13-B7CF-28C95FEA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67" b="91333" l="10000" r="90000">
                        <a14:foregroundMark x1="60500" y1="9667" x2="60500" y2="9667"/>
                        <a14:foregroundMark x1="52167" y1="91333" x2="52167" y2="9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60" y="429967"/>
            <a:ext cx="1400738" cy="1048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9565B085-EF1D-47DC-BBCC-4EFA4D99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5805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8AEF147-7137-4695-BDFF-46CFD1223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06852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ube 12">
            <a:extLst>
              <a:ext uri="{FF2B5EF4-FFF2-40B4-BE49-F238E27FC236}">
                <a16:creationId xmlns:a16="http://schemas.microsoft.com/office/drawing/2014/main" id="{39018F96-3D73-4BF9-8D3F-5F5AB2AC5DAE}"/>
              </a:ext>
            </a:extLst>
          </p:cNvPr>
          <p:cNvSpPr/>
          <p:nvPr/>
        </p:nvSpPr>
        <p:spPr>
          <a:xfrm>
            <a:off x="4171687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D05969B-ABD8-4A5F-B29E-ED1D4BA5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05128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877DEAA2-EB85-40E2-8FB7-E1E88ABF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67176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Nube 15">
            <a:extLst>
              <a:ext uri="{FF2B5EF4-FFF2-40B4-BE49-F238E27FC236}">
                <a16:creationId xmlns:a16="http://schemas.microsoft.com/office/drawing/2014/main" id="{B1E4A1BF-5E14-4FE4-98D4-7CF1C06033EF}"/>
              </a:ext>
            </a:extLst>
          </p:cNvPr>
          <p:cNvSpPr/>
          <p:nvPr/>
        </p:nvSpPr>
        <p:spPr>
          <a:xfrm>
            <a:off x="6432011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6AA31FA-87BB-4FE2-9BF4-5F643815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73074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C81338D-AAA7-4BE2-A156-CAD599D28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82187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Nube 18">
            <a:extLst>
              <a:ext uri="{FF2B5EF4-FFF2-40B4-BE49-F238E27FC236}">
                <a16:creationId xmlns:a16="http://schemas.microsoft.com/office/drawing/2014/main" id="{D1C6AB32-F444-4EEB-BC24-581DFC5142DC}"/>
              </a:ext>
            </a:extLst>
          </p:cNvPr>
          <p:cNvSpPr/>
          <p:nvPr/>
        </p:nvSpPr>
        <p:spPr>
          <a:xfrm>
            <a:off x="8699957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C5267FEC-2867-4E89-93FF-F0ACABAF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2014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EB7954B0-290A-4B0F-9AA5-6620E60F1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5569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Nube 21">
            <a:extLst>
              <a:ext uri="{FF2B5EF4-FFF2-40B4-BE49-F238E27FC236}">
                <a16:creationId xmlns:a16="http://schemas.microsoft.com/office/drawing/2014/main" id="{C0180AB5-A6DB-40DA-AF53-97F80D98FCBC}"/>
              </a:ext>
            </a:extLst>
          </p:cNvPr>
          <p:cNvSpPr/>
          <p:nvPr/>
        </p:nvSpPr>
        <p:spPr>
          <a:xfrm>
            <a:off x="10920525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88C0D69-E82B-4F79-B8CF-37AFBA9C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147555" y="2627962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C7F227FD-CE8B-4308-8BB0-48813DFF6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2563885" y="350916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Nube 90">
            <a:extLst>
              <a:ext uri="{FF2B5EF4-FFF2-40B4-BE49-F238E27FC236}">
                <a16:creationId xmlns:a16="http://schemas.microsoft.com/office/drawing/2014/main" id="{504171E7-6FEA-40D7-AE8E-64ED5E3CCD3E}"/>
              </a:ext>
            </a:extLst>
          </p:cNvPr>
          <p:cNvSpPr/>
          <p:nvPr/>
        </p:nvSpPr>
        <p:spPr>
          <a:xfrm>
            <a:off x="1930245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1DA78FF3-7F7A-4F5E-8567-630B4378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71308" y="263681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895AA271-DEF0-4022-9353-9F22BD47A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20104" y="270439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Nube 93">
            <a:extLst>
              <a:ext uri="{FF2B5EF4-FFF2-40B4-BE49-F238E27FC236}">
                <a16:creationId xmlns:a16="http://schemas.microsoft.com/office/drawing/2014/main" id="{DBB9476D-246C-490F-AA42-BA5F89C5CA1B}"/>
              </a:ext>
            </a:extLst>
          </p:cNvPr>
          <p:cNvSpPr/>
          <p:nvPr/>
        </p:nvSpPr>
        <p:spPr>
          <a:xfrm>
            <a:off x="4184939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F72EEDC-9224-4665-A057-F020D194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5752452" y="2611424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B232E73-53DF-4015-95FB-A3AF8F46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6402075" y="267727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Nube 96">
            <a:extLst>
              <a:ext uri="{FF2B5EF4-FFF2-40B4-BE49-F238E27FC236}">
                <a16:creationId xmlns:a16="http://schemas.microsoft.com/office/drawing/2014/main" id="{54A2A8B8-2117-4AB9-A409-E2941E6D2F67}"/>
              </a:ext>
            </a:extLst>
          </p:cNvPr>
          <p:cNvSpPr/>
          <p:nvPr/>
        </p:nvSpPr>
        <p:spPr>
          <a:xfrm>
            <a:off x="4986352" y="2789112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1DF5FEC-4218-48CD-A559-9E8D553A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967494" y="2599004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4F1F89F-F47F-49AA-A061-1E497A1A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174434" y="267727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Nube 99">
            <a:extLst>
              <a:ext uri="{FF2B5EF4-FFF2-40B4-BE49-F238E27FC236}">
                <a16:creationId xmlns:a16="http://schemas.microsoft.com/office/drawing/2014/main" id="{E1626D42-C3F2-4D4D-8EC6-2D0C5DDDB1FD}"/>
              </a:ext>
            </a:extLst>
          </p:cNvPr>
          <p:cNvSpPr/>
          <p:nvPr/>
        </p:nvSpPr>
        <p:spPr>
          <a:xfrm>
            <a:off x="10163574" y="279357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44B5D33-B352-4197-A0A9-E676990E4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33398" y="263681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2D3F8DD3-CBD4-405E-9E35-1BCD38BD6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67183" y="269197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Nube 102">
            <a:extLst>
              <a:ext uri="{FF2B5EF4-FFF2-40B4-BE49-F238E27FC236}">
                <a16:creationId xmlns:a16="http://schemas.microsoft.com/office/drawing/2014/main" id="{CE5AA1DE-65C6-41EF-A263-54FA40207CAF}"/>
              </a:ext>
            </a:extLst>
          </p:cNvPr>
          <p:cNvSpPr/>
          <p:nvPr/>
        </p:nvSpPr>
        <p:spPr>
          <a:xfrm>
            <a:off x="10933777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0C421AC-5F32-49E6-A026-93D06E8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29866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43792420-859A-4B3C-B8EE-982BF8829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65410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Nube 105">
            <a:extLst>
              <a:ext uri="{FF2B5EF4-FFF2-40B4-BE49-F238E27FC236}">
                <a16:creationId xmlns:a16="http://schemas.microsoft.com/office/drawing/2014/main" id="{4E48F037-FA44-49A4-9A99-EDBFF373B633}"/>
              </a:ext>
            </a:extLst>
          </p:cNvPr>
          <p:cNvSpPr/>
          <p:nvPr/>
        </p:nvSpPr>
        <p:spPr>
          <a:xfrm>
            <a:off x="418562" y="280743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FEF46FC-8462-42E7-B375-1F25CD89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928758" y="3428825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6F909964-F7AD-4DEF-B4D9-953234832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4167427" y="3492529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Nube 108">
            <a:extLst>
              <a:ext uri="{FF2B5EF4-FFF2-40B4-BE49-F238E27FC236}">
                <a16:creationId xmlns:a16="http://schemas.microsoft.com/office/drawing/2014/main" id="{3C681AD2-A529-44A0-AB28-625A0EF39198}"/>
              </a:ext>
            </a:extLst>
          </p:cNvPr>
          <p:cNvSpPr/>
          <p:nvPr/>
        </p:nvSpPr>
        <p:spPr>
          <a:xfrm>
            <a:off x="3414489" y="36016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B4682F97-5150-43F9-B10C-BC07E1AE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05128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4A98483A-5C49-448A-A26C-237BCD41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67176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Nube 111">
            <a:extLst>
              <a:ext uri="{FF2B5EF4-FFF2-40B4-BE49-F238E27FC236}">
                <a16:creationId xmlns:a16="http://schemas.microsoft.com/office/drawing/2014/main" id="{5A83FB56-3C7D-4E17-A0FA-50A7F5942314}"/>
              </a:ext>
            </a:extLst>
          </p:cNvPr>
          <p:cNvSpPr/>
          <p:nvPr/>
        </p:nvSpPr>
        <p:spPr>
          <a:xfrm>
            <a:off x="6432011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3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541F990-7CE1-4077-832F-A02C5D10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73074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50008398-66B7-4342-A07E-85EC8B988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821870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Nube 114">
            <a:extLst>
              <a:ext uri="{FF2B5EF4-FFF2-40B4-BE49-F238E27FC236}">
                <a16:creationId xmlns:a16="http://schemas.microsoft.com/office/drawing/2014/main" id="{DE93E75E-8950-4FE8-A943-6335DDFF7E91}"/>
              </a:ext>
            </a:extLst>
          </p:cNvPr>
          <p:cNvSpPr/>
          <p:nvPr/>
        </p:nvSpPr>
        <p:spPr>
          <a:xfrm>
            <a:off x="8699957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6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1A2E4596-0DBB-4EC8-AF04-9F54AB2C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0199642" y="3403980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86A6B758-0BDD-41A1-9832-4BEE6D03B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9432529" y="348572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Nube 117">
            <a:extLst>
              <a:ext uri="{FF2B5EF4-FFF2-40B4-BE49-F238E27FC236}">
                <a16:creationId xmlns:a16="http://schemas.microsoft.com/office/drawing/2014/main" id="{E4FA5F8E-212E-47C2-B3D4-A8F350D8965B}"/>
              </a:ext>
            </a:extLst>
          </p:cNvPr>
          <p:cNvSpPr/>
          <p:nvPr/>
        </p:nvSpPr>
        <p:spPr>
          <a:xfrm>
            <a:off x="10920525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D92F79A2-1C81-4C8C-B5E3-96EBC339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43118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131FD7A4-33FE-4820-86F6-9925630FD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78662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Nube 120">
            <a:extLst>
              <a:ext uri="{FF2B5EF4-FFF2-40B4-BE49-F238E27FC236}">
                <a16:creationId xmlns:a16="http://schemas.microsoft.com/office/drawing/2014/main" id="{39EB203B-179E-4D91-A543-6492B9B5E55C}"/>
              </a:ext>
            </a:extLst>
          </p:cNvPr>
          <p:cNvSpPr/>
          <p:nvPr/>
        </p:nvSpPr>
        <p:spPr>
          <a:xfrm>
            <a:off x="1930245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6EBD178-55F0-4506-B104-1C54F9E0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71308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6441FAA-329B-4A92-BA7B-BF83DE331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20104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Nube 123">
            <a:extLst>
              <a:ext uri="{FF2B5EF4-FFF2-40B4-BE49-F238E27FC236}">
                <a16:creationId xmlns:a16="http://schemas.microsoft.com/office/drawing/2014/main" id="{B06C8DF8-F4D3-443F-BC4B-C1DA6A501DE4}"/>
              </a:ext>
            </a:extLst>
          </p:cNvPr>
          <p:cNvSpPr/>
          <p:nvPr/>
        </p:nvSpPr>
        <p:spPr>
          <a:xfrm>
            <a:off x="4184939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73E8121-CF1B-4BE2-A276-6771DA33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18380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B842808D-B60F-49A9-A321-1AC28A0E6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80428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Nube 126">
            <a:extLst>
              <a:ext uri="{FF2B5EF4-FFF2-40B4-BE49-F238E27FC236}">
                <a16:creationId xmlns:a16="http://schemas.microsoft.com/office/drawing/2014/main" id="{8560246D-F9A7-4977-A28E-97ADE856F07B}"/>
              </a:ext>
            </a:extLst>
          </p:cNvPr>
          <p:cNvSpPr/>
          <p:nvPr/>
        </p:nvSpPr>
        <p:spPr>
          <a:xfrm>
            <a:off x="6445263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B727B33-7D1C-4B76-AB41-5B9730E9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86326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1BC56CD-9326-4DCC-9C43-7D6B91C13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41319" y="4317832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Nube 129">
            <a:extLst>
              <a:ext uri="{FF2B5EF4-FFF2-40B4-BE49-F238E27FC236}">
                <a16:creationId xmlns:a16="http://schemas.microsoft.com/office/drawing/2014/main" id="{C37961E4-A465-4774-AC63-6C72E114DEEA}"/>
              </a:ext>
            </a:extLst>
          </p:cNvPr>
          <p:cNvSpPr/>
          <p:nvPr/>
        </p:nvSpPr>
        <p:spPr>
          <a:xfrm>
            <a:off x="7889176" y="438161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BA6D0CA-D7B6-44FD-BDF3-96120ECD3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33398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43331FA-BB06-4014-9458-5658C2043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68942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Nube 132">
            <a:extLst>
              <a:ext uri="{FF2B5EF4-FFF2-40B4-BE49-F238E27FC236}">
                <a16:creationId xmlns:a16="http://schemas.microsoft.com/office/drawing/2014/main" id="{306D774C-FB45-466F-AD38-F7F736C780BB}"/>
              </a:ext>
            </a:extLst>
          </p:cNvPr>
          <p:cNvSpPr/>
          <p:nvPr/>
        </p:nvSpPr>
        <p:spPr>
          <a:xfrm>
            <a:off x="10933777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23F53AB3-868E-40D2-A292-EB7BE78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84560" y="423123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35BE19D-9CCD-4360-95A5-656F77BE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43118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A504786-CC54-43CC-9979-C296BBA96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78662" y="506773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52592A73-1CE2-4D24-BC00-4C1B03E6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942010" y="5023252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B9A7EB14-E3B9-4702-8730-762CA5CF9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4180679" y="508695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Nube 138">
            <a:extLst>
              <a:ext uri="{FF2B5EF4-FFF2-40B4-BE49-F238E27FC236}">
                <a16:creationId xmlns:a16="http://schemas.microsoft.com/office/drawing/2014/main" id="{4DE0B112-5345-4890-8853-E82CA9533285}"/>
              </a:ext>
            </a:extLst>
          </p:cNvPr>
          <p:cNvSpPr/>
          <p:nvPr/>
        </p:nvSpPr>
        <p:spPr>
          <a:xfrm>
            <a:off x="3427741" y="5196042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DC6B4E18-C995-49FC-A807-08E4C7D9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18380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0714E61-7B7C-4C24-B5AC-5E338E0C1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80428" y="506773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Nube 141">
            <a:extLst>
              <a:ext uri="{FF2B5EF4-FFF2-40B4-BE49-F238E27FC236}">
                <a16:creationId xmlns:a16="http://schemas.microsoft.com/office/drawing/2014/main" id="{5A2CEA32-B47C-44E2-A509-0E5112590204}"/>
              </a:ext>
            </a:extLst>
          </p:cNvPr>
          <p:cNvSpPr/>
          <p:nvPr/>
        </p:nvSpPr>
        <p:spPr>
          <a:xfrm>
            <a:off x="6445263" y="51947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3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2D7A920-FA33-4F66-BEBA-180DCF92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86326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Nube 144">
            <a:extLst>
              <a:ext uri="{FF2B5EF4-FFF2-40B4-BE49-F238E27FC236}">
                <a16:creationId xmlns:a16="http://schemas.microsoft.com/office/drawing/2014/main" id="{CBCF48F0-0331-4758-A990-AC6A349666CE}"/>
              </a:ext>
            </a:extLst>
          </p:cNvPr>
          <p:cNvSpPr/>
          <p:nvPr/>
        </p:nvSpPr>
        <p:spPr>
          <a:xfrm>
            <a:off x="7879005" y="5165231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6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4FB00B6-CE14-410F-9481-A954B4E8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0212894" y="4998407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AC8C2F9B-9303-4388-944A-6BD5E8DE1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9445781" y="508015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Nube 147">
            <a:extLst>
              <a:ext uri="{FF2B5EF4-FFF2-40B4-BE49-F238E27FC236}">
                <a16:creationId xmlns:a16="http://schemas.microsoft.com/office/drawing/2014/main" id="{E284D5E0-4197-4D09-ACFE-09BE6A3475DC}"/>
              </a:ext>
            </a:extLst>
          </p:cNvPr>
          <p:cNvSpPr/>
          <p:nvPr/>
        </p:nvSpPr>
        <p:spPr>
          <a:xfrm>
            <a:off x="10933777" y="51947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C38C434-722C-4E3D-BAC2-90359312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5637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E63F61B-DD29-4AA0-BE53-E9A3F1718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91914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Nube 150">
            <a:extLst>
              <a:ext uri="{FF2B5EF4-FFF2-40B4-BE49-F238E27FC236}">
                <a16:creationId xmlns:a16="http://schemas.microsoft.com/office/drawing/2014/main" id="{ED1CDC5F-FBBF-4938-9631-2655F75B129E}"/>
              </a:ext>
            </a:extLst>
          </p:cNvPr>
          <p:cNvSpPr/>
          <p:nvPr/>
        </p:nvSpPr>
        <p:spPr>
          <a:xfrm>
            <a:off x="1943497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5E1F62BB-EB30-4D24-8918-91FFB1FE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8456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A7F37D1-4DB1-4AE0-B2A5-E5EAEB982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33356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Nube 153">
            <a:extLst>
              <a:ext uri="{FF2B5EF4-FFF2-40B4-BE49-F238E27FC236}">
                <a16:creationId xmlns:a16="http://schemas.microsoft.com/office/drawing/2014/main" id="{B0A2C456-F903-410A-8EDC-00492CE97BF6}"/>
              </a:ext>
            </a:extLst>
          </p:cNvPr>
          <p:cNvSpPr/>
          <p:nvPr/>
        </p:nvSpPr>
        <p:spPr>
          <a:xfrm>
            <a:off x="4198191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E8023BF1-832D-4E51-A509-701D3C04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31632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8E58950-0F29-4109-92F0-9D2B9713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93680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Nube 156">
            <a:extLst>
              <a:ext uri="{FF2B5EF4-FFF2-40B4-BE49-F238E27FC236}">
                <a16:creationId xmlns:a16="http://schemas.microsoft.com/office/drawing/2014/main" id="{C60E8272-D854-4F5E-84B3-B22271E3CF11}"/>
              </a:ext>
            </a:extLst>
          </p:cNvPr>
          <p:cNvSpPr/>
          <p:nvPr/>
        </p:nvSpPr>
        <p:spPr>
          <a:xfrm>
            <a:off x="6458515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FC2C177-ED2B-4DA5-8C41-6A6EB252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99578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599D1A2-1E19-4390-B127-4F385E00B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54571" y="5912259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Nube 159">
            <a:extLst>
              <a:ext uri="{FF2B5EF4-FFF2-40B4-BE49-F238E27FC236}">
                <a16:creationId xmlns:a16="http://schemas.microsoft.com/office/drawing/2014/main" id="{FF24C6D6-6EC1-463F-98CE-925EE6CCC6F6}"/>
              </a:ext>
            </a:extLst>
          </p:cNvPr>
          <p:cNvSpPr/>
          <p:nvPr/>
        </p:nvSpPr>
        <p:spPr>
          <a:xfrm>
            <a:off x="7902428" y="597604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13338F6-0D9F-4A0B-839A-33F815E7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4665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1780FB9D-33B5-4F9D-A47B-8F9DC0E80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82194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Nube 162">
            <a:extLst>
              <a:ext uri="{FF2B5EF4-FFF2-40B4-BE49-F238E27FC236}">
                <a16:creationId xmlns:a16="http://schemas.microsoft.com/office/drawing/2014/main" id="{80B35279-93C6-4506-97FF-E70BFCB504CE}"/>
              </a:ext>
            </a:extLst>
          </p:cNvPr>
          <p:cNvSpPr/>
          <p:nvPr/>
        </p:nvSpPr>
        <p:spPr>
          <a:xfrm>
            <a:off x="10947029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4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36CFA97-0210-4773-9DEC-B799A1407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2582565" y="512791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0" descr="VASO PLASTICO 300CC MORADO SET 10 UN BIG PARTY">
            <a:extLst>
              <a:ext uri="{FF2B5EF4-FFF2-40B4-BE49-F238E27FC236}">
                <a16:creationId xmlns:a16="http://schemas.microsoft.com/office/drawing/2014/main" id="{E11331B0-434D-4606-8C8D-982F78ED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67" b="91333" l="10000" r="90000">
                        <a14:foregroundMark x1="60500" y1="9667" x2="60500" y2="9667"/>
                        <a14:foregroundMark x1="52167" y1="91333" x2="52167" y2="9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3" y="5086955"/>
            <a:ext cx="922683" cy="6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63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Botón de acción: ir al principio 5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9367A969-A072-40AE-AAC9-4F8CDE5BBB93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Botón de acción: ir al final 7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7CF4F03-CC9B-4D73-91E4-2C8CB3ABB126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orazón 3">
            <a:extLst>
              <a:ext uri="{FF2B5EF4-FFF2-40B4-BE49-F238E27FC236}">
                <a16:creationId xmlns:a16="http://schemas.microsoft.com/office/drawing/2014/main" id="{D4364A82-F69B-422B-9EC0-B15A4CE9ABE7}"/>
              </a:ext>
            </a:extLst>
          </p:cNvPr>
          <p:cNvSpPr/>
          <p:nvPr/>
        </p:nvSpPr>
        <p:spPr>
          <a:xfrm>
            <a:off x="1155497" y="207765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072CA9D6-619F-4F15-B292-FDD35AE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C09D7568-624B-4328-AB8C-2876E7A2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4" y="208169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5A4E24C0-FCBC-4BB4-928B-F98B3898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6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Corazón 113">
            <a:extLst>
              <a:ext uri="{FF2B5EF4-FFF2-40B4-BE49-F238E27FC236}">
                <a16:creationId xmlns:a16="http://schemas.microsoft.com/office/drawing/2014/main" id="{9699EC21-2FCE-406D-A30C-135307985DA0}"/>
              </a:ext>
            </a:extLst>
          </p:cNvPr>
          <p:cNvSpPr/>
          <p:nvPr/>
        </p:nvSpPr>
        <p:spPr>
          <a:xfrm>
            <a:off x="3397345" y="207765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5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A9B291F8-CC69-42FB-AD5A-49E24DD7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41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B7EB2A8D-A80D-48D4-80C5-E0EEB607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32" y="208169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FA0A7874-3F51-4CB9-98EF-320F6E36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06" y="208169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Corazón 117">
            <a:extLst>
              <a:ext uri="{FF2B5EF4-FFF2-40B4-BE49-F238E27FC236}">
                <a16:creationId xmlns:a16="http://schemas.microsoft.com/office/drawing/2014/main" id="{C3738F0F-FAC0-465D-9A9A-3178B12B64AF}"/>
              </a:ext>
            </a:extLst>
          </p:cNvPr>
          <p:cNvSpPr/>
          <p:nvPr/>
        </p:nvSpPr>
        <p:spPr>
          <a:xfrm>
            <a:off x="6439967" y="207765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9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E6A48E30-4B63-45F1-81DF-ECDF08EF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63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Corazón 119">
            <a:extLst>
              <a:ext uri="{FF2B5EF4-FFF2-40B4-BE49-F238E27FC236}">
                <a16:creationId xmlns:a16="http://schemas.microsoft.com/office/drawing/2014/main" id="{5642289C-8B09-4422-BAAB-F77FC6FE2705}"/>
              </a:ext>
            </a:extLst>
          </p:cNvPr>
          <p:cNvSpPr/>
          <p:nvPr/>
        </p:nvSpPr>
        <p:spPr>
          <a:xfrm>
            <a:off x="7861381" y="207765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1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09AE38AF-F69C-4FBF-8B03-6CA5985B8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7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05BFF064-120B-4817-ABCF-7F176534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68" y="208169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Corazón 122">
            <a:extLst>
              <a:ext uri="{FF2B5EF4-FFF2-40B4-BE49-F238E27FC236}">
                <a16:creationId xmlns:a16="http://schemas.microsoft.com/office/drawing/2014/main" id="{6C42FD60-7F69-4FD9-92B5-DB58EE6DD839}"/>
              </a:ext>
            </a:extLst>
          </p:cNvPr>
          <p:cNvSpPr/>
          <p:nvPr/>
        </p:nvSpPr>
        <p:spPr>
          <a:xfrm>
            <a:off x="10103229" y="207765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8651E565-0D64-4476-9512-3B925848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625" y="207765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orazón 124">
            <a:extLst>
              <a:ext uri="{FF2B5EF4-FFF2-40B4-BE49-F238E27FC236}">
                <a16:creationId xmlns:a16="http://schemas.microsoft.com/office/drawing/2014/main" id="{0CB36B2E-49D5-4F99-AAA1-11B3F7926D48}"/>
              </a:ext>
            </a:extLst>
          </p:cNvPr>
          <p:cNvSpPr/>
          <p:nvPr/>
        </p:nvSpPr>
        <p:spPr>
          <a:xfrm>
            <a:off x="1155497" y="2675590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BA2DB9C3-311D-466F-B1FB-82EF4BCF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2675590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3205197C-DD16-48EB-B95E-48101CF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4" y="2679629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539DD0F8-641C-408C-81AD-7D382B3B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6" y="2675590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orazón 128">
            <a:extLst>
              <a:ext uri="{FF2B5EF4-FFF2-40B4-BE49-F238E27FC236}">
                <a16:creationId xmlns:a16="http://schemas.microsoft.com/office/drawing/2014/main" id="{302A7F60-D656-44DE-8901-BECBF0DD4534}"/>
              </a:ext>
            </a:extLst>
          </p:cNvPr>
          <p:cNvSpPr/>
          <p:nvPr/>
        </p:nvSpPr>
        <p:spPr>
          <a:xfrm>
            <a:off x="3397345" y="2675590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0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642D0E26-6D8F-43E8-B9C3-CA168B20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41" y="2675590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7EE0847A-9D6E-4B61-BF7F-39AB8AB2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32" y="2679629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9D3C1D5C-6577-4CB1-857A-B08B1CF0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06" y="2679629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Corazón 132">
            <a:extLst>
              <a:ext uri="{FF2B5EF4-FFF2-40B4-BE49-F238E27FC236}">
                <a16:creationId xmlns:a16="http://schemas.microsoft.com/office/drawing/2014/main" id="{6CEBAA37-E545-4239-8038-2EC128FF9A7D}"/>
              </a:ext>
            </a:extLst>
          </p:cNvPr>
          <p:cNvSpPr/>
          <p:nvPr/>
        </p:nvSpPr>
        <p:spPr>
          <a:xfrm>
            <a:off x="6439967" y="2675590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53794EDF-C357-4EEE-9960-03EDE1AE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63" y="2675590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orazón 134">
            <a:extLst>
              <a:ext uri="{FF2B5EF4-FFF2-40B4-BE49-F238E27FC236}">
                <a16:creationId xmlns:a16="http://schemas.microsoft.com/office/drawing/2014/main" id="{D9B3D748-DF7F-4FB3-AB42-996D30546326}"/>
              </a:ext>
            </a:extLst>
          </p:cNvPr>
          <p:cNvSpPr/>
          <p:nvPr/>
        </p:nvSpPr>
        <p:spPr>
          <a:xfrm>
            <a:off x="7861381" y="2675590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1BC01701-04DF-4A87-9EF8-44B9B5BA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7" y="2675590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4232436A-8738-4D58-A9BE-DE8F8F26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68" y="2679629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Corazón 137">
            <a:extLst>
              <a:ext uri="{FF2B5EF4-FFF2-40B4-BE49-F238E27FC236}">
                <a16:creationId xmlns:a16="http://schemas.microsoft.com/office/drawing/2014/main" id="{1BD85C4C-6B6C-496F-A3AE-D0D894283730}"/>
              </a:ext>
            </a:extLst>
          </p:cNvPr>
          <p:cNvSpPr/>
          <p:nvPr/>
        </p:nvSpPr>
        <p:spPr>
          <a:xfrm>
            <a:off x="10103229" y="2675590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9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19F73BCF-4D7B-4B76-A71F-EEDF80C84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625" y="2660741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1ED88A66-9B9E-46C0-9235-017D8ADFD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" y="333027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Corazón 140">
            <a:extLst>
              <a:ext uri="{FF2B5EF4-FFF2-40B4-BE49-F238E27FC236}">
                <a16:creationId xmlns:a16="http://schemas.microsoft.com/office/drawing/2014/main" id="{B2DDCF90-BAB4-46E2-8644-08EC0B64D413}"/>
              </a:ext>
            </a:extLst>
          </p:cNvPr>
          <p:cNvSpPr/>
          <p:nvPr/>
        </p:nvSpPr>
        <p:spPr>
          <a:xfrm>
            <a:off x="1155497" y="332623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74A5F896-5362-4923-9089-B5FC630D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332623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Corazón 142">
            <a:extLst>
              <a:ext uri="{FF2B5EF4-FFF2-40B4-BE49-F238E27FC236}">
                <a16:creationId xmlns:a16="http://schemas.microsoft.com/office/drawing/2014/main" id="{3630861C-D9FC-4A1B-9E5B-CB84AF75A358}"/>
              </a:ext>
            </a:extLst>
          </p:cNvPr>
          <p:cNvSpPr/>
          <p:nvPr/>
        </p:nvSpPr>
        <p:spPr>
          <a:xfrm>
            <a:off x="2576911" y="332623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6D1FE43E-829C-4749-B70D-C9C13B47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07" y="332623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8043C526-A716-4DA3-B300-1169560D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98" y="333027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Corazón 145">
            <a:extLst>
              <a:ext uri="{FF2B5EF4-FFF2-40B4-BE49-F238E27FC236}">
                <a16:creationId xmlns:a16="http://schemas.microsoft.com/office/drawing/2014/main" id="{0C26E6B1-A34A-45FE-BDE8-A003E0995C84}"/>
              </a:ext>
            </a:extLst>
          </p:cNvPr>
          <p:cNvSpPr/>
          <p:nvPr/>
        </p:nvSpPr>
        <p:spPr>
          <a:xfrm>
            <a:off x="4818759" y="332623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7" name="Corazón 146">
            <a:extLst>
              <a:ext uri="{FF2B5EF4-FFF2-40B4-BE49-F238E27FC236}">
                <a16:creationId xmlns:a16="http://schemas.microsoft.com/office/drawing/2014/main" id="{1A8D1751-85FC-48F0-8B98-563A98C70268}"/>
              </a:ext>
            </a:extLst>
          </p:cNvPr>
          <p:cNvSpPr/>
          <p:nvPr/>
        </p:nvSpPr>
        <p:spPr>
          <a:xfrm>
            <a:off x="5672093" y="3322194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FFC5D949-D7AC-4D6B-98A0-4BC31816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89" y="3322194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59672823-470F-4933-82AF-30361391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80" y="3326233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A641D083-B9C1-4608-A5A6-9F02F60A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54" y="3326233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Corazón 150">
            <a:extLst>
              <a:ext uri="{FF2B5EF4-FFF2-40B4-BE49-F238E27FC236}">
                <a16:creationId xmlns:a16="http://schemas.microsoft.com/office/drawing/2014/main" id="{5332524B-C13B-41A2-8BDB-78EC5AECE159}"/>
              </a:ext>
            </a:extLst>
          </p:cNvPr>
          <p:cNvSpPr/>
          <p:nvPr/>
        </p:nvSpPr>
        <p:spPr>
          <a:xfrm>
            <a:off x="8714715" y="3322194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29E27A58-D343-4D7A-A878-F85D8E56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78" y="3322194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1867F571-D476-4B44-B8C0-A4431F09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69" y="3326233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Corazón 153">
            <a:extLst>
              <a:ext uri="{FF2B5EF4-FFF2-40B4-BE49-F238E27FC236}">
                <a16:creationId xmlns:a16="http://schemas.microsoft.com/office/drawing/2014/main" id="{2AF9C89C-2BDD-4466-8964-4CA5B2AACC99}"/>
              </a:ext>
            </a:extLst>
          </p:cNvPr>
          <p:cNvSpPr/>
          <p:nvPr/>
        </p:nvSpPr>
        <p:spPr>
          <a:xfrm>
            <a:off x="10943230" y="3322194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5" name="Corazón 154">
            <a:extLst>
              <a:ext uri="{FF2B5EF4-FFF2-40B4-BE49-F238E27FC236}">
                <a16:creationId xmlns:a16="http://schemas.microsoft.com/office/drawing/2014/main" id="{55D10122-1641-4D47-B4CA-266012FA4D4B}"/>
              </a:ext>
            </a:extLst>
          </p:cNvPr>
          <p:cNvSpPr/>
          <p:nvPr/>
        </p:nvSpPr>
        <p:spPr>
          <a:xfrm>
            <a:off x="1155497" y="3951358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98CCCD2D-C2C7-481F-AC67-3EEA3FED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47AC810B-4D4B-44E0-BADB-8EB4BC18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4" y="3955397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E3ADCEB6-4BE7-4578-911A-DF329EED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6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Corazón 158">
            <a:extLst>
              <a:ext uri="{FF2B5EF4-FFF2-40B4-BE49-F238E27FC236}">
                <a16:creationId xmlns:a16="http://schemas.microsoft.com/office/drawing/2014/main" id="{CFA28C8E-7272-4058-9978-B15209A9A02C}"/>
              </a:ext>
            </a:extLst>
          </p:cNvPr>
          <p:cNvSpPr/>
          <p:nvPr/>
        </p:nvSpPr>
        <p:spPr>
          <a:xfrm>
            <a:off x="3397345" y="3951358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0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045ED3B6-4CA1-4FCB-93B3-028C4C43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41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5D34366C-4867-4C5B-90D7-F82A3A91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32" y="3955397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D9A72EF8-9F87-4FDF-AB4F-58E0CA4B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06" y="3955397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Corazón 162">
            <a:extLst>
              <a:ext uri="{FF2B5EF4-FFF2-40B4-BE49-F238E27FC236}">
                <a16:creationId xmlns:a16="http://schemas.microsoft.com/office/drawing/2014/main" id="{DDBDC51B-CA74-450B-AA03-25D534214549}"/>
              </a:ext>
            </a:extLst>
          </p:cNvPr>
          <p:cNvSpPr/>
          <p:nvPr/>
        </p:nvSpPr>
        <p:spPr>
          <a:xfrm>
            <a:off x="6439967" y="3951358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DCAB6BD9-C199-453B-A2A1-3AD528F5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63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Corazón 164">
            <a:extLst>
              <a:ext uri="{FF2B5EF4-FFF2-40B4-BE49-F238E27FC236}">
                <a16:creationId xmlns:a16="http://schemas.microsoft.com/office/drawing/2014/main" id="{4EEB8DC8-7EA8-475C-94E1-F3D9D302CA68}"/>
              </a:ext>
            </a:extLst>
          </p:cNvPr>
          <p:cNvSpPr/>
          <p:nvPr/>
        </p:nvSpPr>
        <p:spPr>
          <a:xfrm>
            <a:off x="7861381" y="3951358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4FF6F10A-D52C-43BE-8030-520FA7933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7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7480BA0E-3D83-4FF6-B406-AE371186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68" y="3955397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Corazón 167">
            <a:extLst>
              <a:ext uri="{FF2B5EF4-FFF2-40B4-BE49-F238E27FC236}">
                <a16:creationId xmlns:a16="http://schemas.microsoft.com/office/drawing/2014/main" id="{31E54F9B-E02A-4C68-8416-8C261B549347}"/>
              </a:ext>
            </a:extLst>
          </p:cNvPr>
          <p:cNvSpPr/>
          <p:nvPr/>
        </p:nvSpPr>
        <p:spPr>
          <a:xfrm>
            <a:off x="10103229" y="3951358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9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FC867B0A-A761-4917-A135-DDF08768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625" y="3951358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F80F89DC-AEBE-40D2-A207-0C3578FCF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" y="4606040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Corazón 170">
            <a:extLst>
              <a:ext uri="{FF2B5EF4-FFF2-40B4-BE49-F238E27FC236}">
                <a16:creationId xmlns:a16="http://schemas.microsoft.com/office/drawing/2014/main" id="{ED0D903B-3B65-49B7-A72F-558E14FC3979}"/>
              </a:ext>
            </a:extLst>
          </p:cNvPr>
          <p:cNvSpPr/>
          <p:nvPr/>
        </p:nvSpPr>
        <p:spPr>
          <a:xfrm>
            <a:off x="1155497" y="4602001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DA341D9B-1676-48FC-9C8A-41B199CE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4602001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Corazón 172">
            <a:extLst>
              <a:ext uri="{FF2B5EF4-FFF2-40B4-BE49-F238E27FC236}">
                <a16:creationId xmlns:a16="http://schemas.microsoft.com/office/drawing/2014/main" id="{11714AF9-EAD8-415E-9206-4A3D7A94D055}"/>
              </a:ext>
            </a:extLst>
          </p:cNvPr>
          <p:cNvSpPr/>
          <p:nvPr/>
        </p:nvSpPr>
        <p:spPr>
          <a:xfrm>
            <a:off x="2576911" y="4602001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93A8A446-B038-426D-9F15-BF36D7D89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07" y="4602001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D177C447-18A7-439E-AA99-7A51F589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98" y="4606040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Corazón 175">
            <a:extLst>
              <a:ext uri="{FF2B5EF4-FFF2-40B4-BE49-F238E27FC236}">
                <a16:creationId xmlns:a16="http://schemas.microsoft.com/office/drawing/2014/main" id="{82634A8B-C315-4239-984A-929B9AAE7277}"/>
              </a:ext>
            </a:extLst>
          </p:cNvPr>
          <p:cNvSpPr/>
          <p:nvPr/>
        </p:nvSpPr>
        <p:spPr>
          <a:xfrm>
            <a:off x="4818759" y="4602001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7" name="Corazón 176">
            <a:extLst>
              <a:ext uri="{FF2B5EF4-FFF2-40B4-BE49-F238E27FC236}">
                <a16:creationId xmlns:a16="http://schemas.microsoft.com/office/drawing/2014/main" id="{A69F2173-2AE9-4A04-92AE-6CF6ADFACCB7}"/>
              </a:ext>
            </a:extLst>
          </p:cNvPr>
          <p:cNvSpPr/>
          <p:nvPr/>
        </p:nvSpPr>
        <p:spPr>
          <a:xfrm>
            <a:off x="5672093" y="4597962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9BDE9129-3988-4BE8-BE8F-278C49F5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89" y="4597962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39CCBCE4-EA3A-4AD0-B5BF-043B9441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80" y="4602001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08A0D9E8-D794-46D6-A15B-7779300D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54" y="4602001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Corazón 180">
            <a:extLst>
              <a:ext uri="{FF2B5EF4-FFF2-40B4-BE49-F238E27FC236}">
                <a16:creationId xmlns:a16="http://schemas.microsoft.com/office/drawing/2014/main" id="{89737B95-4FDA-434B-B6B0-0429B742A291}"/>
              </a:ext>
            </a:extLst>
          </p:cNvPr>
          <p:cNvSpPr/>
          <p:nvPr/>
        </p:nvSpPr>
        <p:spPr>
          <a:xfrm>
            <a:off x="8714715" y="4597962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8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7EFE61B3-04C4-44B9-9665-0957A7E7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78" y="4597962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51C1646D-F9B2-4C1A-8DD0-E20E09DE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69" y="4602001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Corazón 183">
            <a:extLst>
              <a:ext uri="{FF2B5EF4-FFF2-40B4-BE49-F238E27FC236}">
                <a16:creationId xmlns:a16="http://schemas.microsoft.com/office/drawing/2014/main" id="{98D5CEF4-353C-4B6E-8E7E-E32355A8F259}"/>
              </a:ext>
            </a:extLst>
          </p:cNvPr>
          <p:cNvSpPr/>
          <p:nvPr/>
        </p:nvSpPr>
        <p:spPr>
          <a:xfrm>
            <a:off x="10943230" y="4597962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5" name="Corazón 184">
            <a:extLst>
              <a:ext uri="{FF2B5EF4-FFF2-40B4-BE49-F238E27FC236}">
                <a16:creationId xmlns:a16="http://schemas.microsoft.com/office/drawing/2014/main" id="{C33C6B10-C1C6-45D9-9F9A-4947A622E63C}"/>
              </a:ext>
            </a:extLst>
          </p:cNvPr>
          <p:cNvSpPr/>
          <p:nvPr/>
        </p:nvSpPr>
        <p:spPr>
          <a:xfrm>
            <a:off x="1155497" y="527579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8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25E0C6A5-6948-4E58-99B2-CF3424637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F76E29DD-5A88-4493-80FC-A086C6A5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4" y="527983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4ECCDC5B-09E9-4F06-9C45-8BF99D57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6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Corazón 188">
            <a:extLst>
              <a:ext uri="{FF2B5EF4-FFF2-40B4-BE49-F238E27FC236}">
                <a16:creationId xmlns:a16="http://schemas.microsoft.com/office/drawing/2014/main" id="{90A52C9C-1FA7-4DF9-A72C-E1D080542A66}"/>
              </a:ext>
            </a:extLst>
          </p:cNvPr>
          <p:cNvSpPr/>
          <p:nvPr/>
        </p:nvSpPr>
        <p:spPr>
          <a:xfrm>
            <a:off x="3397345" y="527579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0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64A4928D-8DCE-4FB9-8F29-B9C8969F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41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DE9827B7-1D31-4AA0-B442-70E0C748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32" y="527983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4006374A-6E00-4342-AD13-DF47D25A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06" y="527983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Corazón 192">
            <a:extLst>
              <a:ext uri="{FF2B5EF4-FFF2-40B4-BE49-F238E27FC236}">
                <a16:creationId xmlns:a16="http://schemas.microsoft.com/office/drawing/2014/main" id="{754DC804-A9E0-4F9F-B4B7-BD3172B63CBB}"/>
              </a:ext>
            </a:extLst>
          </p:cNvPr>
          <p:cNvSpPr/>
          <p:nvPr/>
        </p:nvSpPr>
        <p:spPr>
          <a:xfrm>
            <a:off x="6439967" y="527579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AE4A518F-38EE-4EB0-8EDF-B14B12FE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63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Corazón 194">
            <a:extLst>
              <a:ext uri="{FF2B5EF4-FFF2-40B4-BE49-F238E27FC236}">
                <a16:creationId xmlns:a16="http://schemas.microsoft.com/office/drawing/2014/main" id="{48075A80-6556-4A4F-8FC1-BD3AA919D2CF}"/>
              </a:ext>
            </a:extLst>
          </p:cNvPr>
          <p:cNvSpPr/>
          <p:nvPr/>
        </p:nvSpPr>
        <p:spPr>
          <a:xfrm>
            <a:off x="7861381" y="527579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6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4064AA51-A1F1-4EAC-87FC-20CEB3D1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7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DBB77A07-3DB9-45D0-9494-71B0887B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68" y="5279832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Corazón 197">
            <a:extLst>
              <a:ext uri="{FF2B5EF4-FFF2-40B4-BE49-F238E27FC236}">
                <a16:creationId xmlns:a16="http://schemas.microsoft.com/office/drawing/2014/main" id="{DED60676-11A1-432A-AAB4-24D6972C8B42}"/>
              </a:ext>
            </a:extLst>
          </p:cNvPr>
          <p:cNvSpPr/>
          <p:nvPr/>
        </p:nvSpPr>
        <p:spPr>
          <a:xfrm>
            <a:off x="10103229" y="5275793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9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52E1A132-1848-4CD2-A944-69AAEBF4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625" y="5275793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50C28608-C4C7-47EB-A08F-0C1F825A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" y="5930475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Corazón 200">
            <a:extLst>
              <a:ext uri="{FF2B5EF4-FFF2-40B4-BE49-F238E27FC236}">
                <a16:creationId xmlns:a16="http://schemas.microsoft.com/office/drawing/2014/main" id="{5BF204F3-9BF3-4256-9017-0506DFA9D27A}"/>
              </a:ext>
            </a:extLst>
          </p:cNvPr>
          <p:cNvSpPr/>
          <p:nvPr/>
        </p:nvSpPr>
        <p:spPr>
          <a:xfrm>
            <a:off x="1155497" y="5926436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7AE892B7-5010-407A-B734-CEF5838F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3" y="5926436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Corazón 202">
            <a:extLst>
              <a:ext uri="{FF2B5EF4-FFF2-40B4-BE49-F238E27FC236}">
                <a16:creationId xmlns:a16="http://schemas.microsoft.com/office/drawing/2014/main" id="{BD16559F-C85B-4FEC-ACE4-B937D80D50AB}"/>
              </a:ext>
            </a:extLst>
          </p:cNvPr>
          <p:cNvSpPr/>
          <p:nvPr/>
        </p:nvSpPr>
        <p:spPr>
          <a:xfrm>
            <a:off x="2576911" y="5926436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4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4E22D406-6935-47A4-825E-6EBD4E637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07" y="5926436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A5112C92-2001-414F-980C-5C268D836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98" y="5930475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Corazón 206">
            <a:extLst>
              <a:ext uri="{FF2B5EF4-FFF2-40B4-BE49-F238E27FC236}">
                <a16:creationId xmlns:a16="http://schemas.microsoft.com/office/drawing/2014/main" id="{75146B43-040C-4E8B-8F4F-DBECA21448A4}"/>
              </a:ext>
            </a:extLst>
          </p:cNvPr>
          <p:cNvSpPr/>
          <p:nvPr/>
        </p:nvSpPr>
        <p:spPr>
          <a:xfrm>
            <a:off x="5672093" y="5922397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8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F03D3CCB-A16F-4C9B-94AE-F3C330CA2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89" y="5922397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A13BF826-0696-45DF-B675-D16C488A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80" y="5926436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31BD8A3C-2194-45D0-9B04-5D2EFD2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54" y="5926436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Corazón 210">
            <a:extLst>
              <a:ext uri="{FF2B5EF4-FFF2-40B4-BE49-F238E27FC236}">
                <a16:creationId xmlns:a16="http://schemas.microsoft.com/office/drawing/2014/main" id="{D41A44EC-A292-44F3-94A6-FB9423F23382}"/>
              </a:ext>
            </a:extLst>
          </p:cNvPr>
          <p:cNvSpPr/>
          <p:nvPr/>
        </p:nvSpPr>
        <p:spPr>
          <a:xfrm>
            <a:off x="8714715" y="5922397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2" name="Picture 6" descr="El pato azul pájaro donald pato, pato, azul, animales png | PNGEgg">
            <a:extLst>
              <a:ext uri="{FF2B5EF4-FFF2-40B4-BE49-F238E27FC236}">
                <a16:creationId xmlns:a16="http://schemas.microsoft.com/office/drawing/2014/main" id="{CCB91007-9304-4048-B45B-38182224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" b="96509" l="3000" r="99778">
                        <a14:foregroundMark x1="13889" y1="29426" x2="21444" y2="30549"/>
                        <a14:foregroundMark x1="21444" y1="30549" x2="25556" y2="22569"/>
                        <a14:foregroundMark x1="25556" y1="22569" x2="25333" y2="17332"/>
                        <a14:foregroundMark x1="20333" y1="17581" x2="23444" y2="11347"/>
                        <a14:foregroundMark x1="23444" y1="11347" x2="28111" y2="6110"/>
                        <a14:foregroundMark x1="28111" y1="6110" x2="31889" y2="5237"/>
                        <a14:foregroundMark x1="33333" y1="1122" x2="24333" y2="1496"/>
                        <a14:foregroundMark x1="3111" y1="29551" x2="12778" y2="31671"/>
                        <a14:foregroundMark x1="31444" y1="11970" x2="31556" y2="35786"/>
                        <a14:foregroundMark x1="32556" y1="73441" x2="51889" y2="78928"/>
                        <a14:foregroundMark x1="51889" y1="78928" x2="59000" y2="78928"/>
                        <a14:foregroundMark x1="59000" y1="78928" x2="62444" y2="78055"/>
                        <a14:foregroundMark x1="94444" y1="51995" x2="94778" y2="59352"/>
                        <a14:foregroundMark x1="94778" y1="59352" x2="92000" y2="66708"/>
                        <a14:foregroundMark x1="92000" y1="66708" x2="79778" y2="85037"/>
                        <a14:foregroundMark x1="49000" y1="94264" x2="57000" y2="96758"/>
                        <a14:foregroundMark x1="57000" y1="96758" x2="66222" y2="95885"/>
                        <a14:foregroundMark x1="96111" y1="73067" x2="96444" y2="57232"/>
                        <a14:foregroundMark x1="96444" y1="57232" x2="96000" y2="55985"/>
                        <a14:foregroundMark x1="99778" y1="63716" x2="99222" y2="58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78" y="5922397"/>
            <a:ext cx="671018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8" descr="Ilustración mariposa, mariposa azul, amor, azul png | PNGEgg">
            <a:extLst>
              <a:ext uri="{FF2B5EF4-FFF2-40B4-BE49-F238E27FC236}">
                <a16:creationId xmlns:a16="http://schemas.microsoft.com/office/drawing/2014/main" id="{2AB26304-106A-495D-B2E5-EFED91255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62" b="96221" l="3000" r="98556">
                        <a14:foregroundMark x1="18778" y1="8430" x2="6889" y2="6395"/>
                        <a14:foregroundMark x1="6889" y1="6395" x2="3111" y2="7558"/>
                        <a14:foregroundMark x1="25778" y1="94186" x2="31333" y2="94913"/>
                        <a14:foregroundMark x1="31333" y1="94913" x2="31333" y2="94767"/>
                        <a14:foregroundMark x1="74889" y1="94767" x2="74889" y2="96221"/>
                        <a14:foregroundMark x1="78444" y1="93750" x2="78111" y2="94331"/>
                        <a14:foregroundMark x1="84111" y1="86628" x2="84111" y2="86628"/>
                        <a14:foregroundMark x1="80778" y1="90698" x2="80778" y2="90698"/>
                        <a14:foregroundMark x1="91444" y1="33721" x2="90000" y2="15843"/>
                        <a14:foregroundMark x1="90000" y1="15843" x2="91000" y2="7267"/>
                        <a14:foregroundMark x1="91000" y1="7267" x2="93444" y2="2762"/>
                        <a14:foregroundMark x1="98111" y1="5523" x2="98556" y2="3343"/>
                        <a14:foregroundMark x1="12111" y1="65407" x2="14556" y2="69913"/>
                        <a14:backgroundMark x1="99444" y1="2180" x2="98667" y2="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69" y="5926436"/>
            <a:ext cx="776901" cy="59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Corazón 213">
            <a:extLst>
              <a:ext uri="{FF2B5EF4-FFF2-40B4-BE49-F238E27FC236}">
                <a16:creationId xmlns:a16="http://schemas.microsoft.com/office/drawing/2014/main" id="{D4DFC8E6-B32B-4BF0-A9FB-6A621C5037C2}"/>
              </a:ext>
            </a:extLst>
          </p:cNvPr>
          <p:cNvSpPr/>
          <p:nvPr/>
        </p:nvSpPr>
        <p:spPr>
          <a:xfrm>
            <a:off x="10943230" y="5922397"/>
            <a:ext cx="689315" cy="597937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" name="Picture 4" descr="Barco remolcador velero, barco, azul, logo, carga png | PNGWing">
            <a:extLst>
              <a:ext uri="{FF2B5EF4-FFF2-40B4-BE49-F238E27FC236}">
                <a16:creationId xmlns:a16="http://schemas.microsoft.com/office/drawing/2014/main" id="{D3EF3554-9A12-41D6-96B8-5463DCCB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39" b="96848" l="10000" r="90000">
                        <a14:foregroundMark x1="68152" y1="94457" x2="68152" y2="94457"/>
                        <a14:foregroundMark x1="24130" y1="95109" x2="24130" y2="95109"/>
                        <a14:foregroundMark x1="71848" y1="96848" x2="71848" y2="96848"/>
                        <a14:foregroundMark x1="68913" y1="46957" x2="65000" y2="39891"/>
                        <a14:foregroundMark x1="65000" y1="39891" x2="36848" y2="39891"/>
                        <a14:foregroundMark x1="36848" y1="39891" x2="33587" y2="40543"/>
                        <a14:foregroundMark x1="50217" y1="27609" x2="50217" y2="22174"/>
                        <a14:foregroundMark x1="47500" y1="12717" x2="42283" y2="7174"/>
                        <a14:foregroundMark x1="42283" y1="7174" x2="40870" y2="6413"/>
                        <a14:foregroundMark x1="38370" y1="1739" x2="38370" y2="1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46" y="295974"/>
            <a:ext cx="1280267" cy="1280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co remolcador velero, barco, azul, logo, carga png | PNGWing">
            <a:extLst>
              <a:ext uri="{FF2B5EF4-FFF2-40B4-BE49-F238E27FC236}">
                <a16:creationId xmlns:a16="http://schemas.microsoft.com/office/drawing/2014/main" id="{D112D497-5204-4D3C-BE03-DC5F9C0E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39" b="96848" l="10000" r="90000">
                        <a14:foregroundMark x1="68152" y1="94457" x2="68152" y2="94457"/>
                        <a14:foregroundMark x1="24130" y1="95109" x2="24130" y2="95109"/>
                        <a14:foregroundMark x1="71848" y1="96848" x2="71848" y2="96848"/>
                        <a14:foregroundMark x1="68913" y1="46957" x2="65000" y2="39891"/>
                        <a14:foregroundMark x1="65000" y1="39891" x2="36848" y2="39891"/>
                        <a14:foregroundMark x1="36848" y1="39891" x2="33587" y2="40543"/>
                        <a14:foregroundMark x1="50217" y1="27609" x2="50217" y2="22174"/>
                        <a14:foregroundMark x1="47500" y1="12717" x2="42283" y2="7174"/>
                        <a14:foregroundMark x1="42283" y1="7174" x2="40870" y2="6413"/>
                        <a14:foregroundMark x1="38370" y1="1739" x2="38370" y2="1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72" y="5872711"/>
            <a:ext cx="689315" cy="68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47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Botón de acción: ir al principio 6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6A5B228-8CFD-401B-BDAA-04E380777B75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al final 12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CE05E41-2012-4FAD-9E9E-495EAC6A1912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Lechuga PNG transparente - StickPNG">
            <a:extLst>
              <a:ext uri="{FF2B5EF4-FFF2-40B4-BE49-F238E27FC236}">
                <a16:creationId xmlns:a16="http://schemas.microsoft.com/office/drawing/2014/main" id="{03CC611C-E9D4-4BEB-8EFA-6B820782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neficios de la Sandía en días de trabajo - Frutality">
            <a:extLst>
              <a:ext uri="{FF2B5EF4-FFF2-40B4-BE49-F238E27FC236}">
                <a16:creationId xmlns:a16="http://schemas.microsoft.com/office/drawing/2014/main" id="{97A2A492-BAF8-4377-87B1-B6B08440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32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apallo Italiano Redondo Unidad Zapallo | Lider.cl">
            <a:extLst>
              <a:ext uri="{FF2B5EF4-FFF2-40B4-BE49-F238E27FC236}">
                <a16:creationId xmlns:a16="http://schemas.microsoft.com/office/drawing/2014/main" id="{CCD5E499-4B9B-437A-9DDE-3937DB7A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283359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Lechuga PNG transparente - StickPNG">
            <a:extLst>
              <a:ext uri="{FF2B5EF4-FFF2-40B4-BE49-F238E27FC236}">
                <a16:creationId xmlns:a16="http://schemas.microsoft.com/office/drawing/2014/main" id="{CF44643F-8F1C-4E0D-B546-2A7CD551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47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Beneficios de la Sandía en días de trabajo - Frutality">
            <a:extLst>
              <a:ext uri="{FF2B5EF4-FFF2-40B4-BE49-F238E27FC236}">
                <a16:creationId xmlns:a16="http://schemas.microsoft.com/office/drawing/2014/main" id="{21BD074E-8559-4129-BDB6-62BCE6C4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9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Zapallo Italiano Redondo Unidad Zapallo | Lider.cl">
            <a:extLst>
              <a:ext uri="{FF2B5EF4-FFF2-40B4-BE49-F238E27FC236}">
                <a16:creationId xmlns:a16="http://schemas.microsoft.com/office/drawing/2014/main" id="{C4BDBD95-206D-4B68-B7AC-33E244B00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01506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Lechuga PNG transparente - StickPNG">
            <a:extLst>
              <a:ext uri="{FF2B5EF4-FFF2-40B4-BE49-F238E27FC236}">
                <a16:creationId xmlns:a16="http://schemas.microsoft.com/office/drawing/2014/main" id="{B29B867D-6E8B-4D2F-B61D-86BED62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38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Beneficios de la Sandía en días de trabajo - Frutality">
            <a:extLst>
              <a:ext uri="{FF2B5EF4-FFF2-40B4-BE49-F238E27FC236}">
                <a16:creationId xmlns:a16="http://schemas.microsoft.com/office/drawing/2014/main" id="{52AE21A6-0903-400A-BFB9-7BC0BFCE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70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Zapallo Italiano Redondo Unidad Zapallo | Lider.cl">
            <a:extLst>
              <a:ext uri="{FF2B5EF4-FFF2-40B4-BE49-F238E27FC236}">
                <a16:creationId xmlns:a16="http://schemas.microsoft.com/office/drawing/2014/main" id="{E6EC390A-B3CB-4A40-907F-5A411CA2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36897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Lechuga PNG transparente - StickPNG">
            <a:extLst>
              <a:ext uri="{FF2B5EF4-FFF2-40B4-BE49-F238E27FC236}">
                <a16:creationId xmlns:a16="http://schemas.microsoft.com/office/drawing/2014/main" id="{4F35D04D-2F6B-451D-BAAB-4B2DF741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85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Beneficios de la Sandía en días de trabajo - Frutality">
            <a:extLst>
              <a:ext uri="{FF2B5EF4-FFF2-40B4-BE49-F238E27FC236}">
                <a16:creationId xmlns:a16="http://schemas.microsoft.com/office/drawing/2014/main" id="{0F25D926-2063-437B-9F2E-68EE91C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7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Zapallo Italiano Redondo Unidad Zapallo | Lider.cl">
            <a:extLst>
              <a:ext uri="{FF2B5EF4-FFF2-40B4-BE49-F238E27FC236}">
                <a16:creationId xmlns:a16="http://schemas.microsoft.com/office/drawing/2014/main" id="{CB14F4F1-3C88-4C5D-BE21-A4C4964D4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55044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Zapallo Italiano Redondo Unidad Zapallo | Lider.cl">
            <a:extLst>
              <a:ext uri="{FF2B5EF4-FFF2-40B4-BE49-F238E27FC236}">
                <a16:creationId xmlns:a16="http://schemas.microsoft.com/office/drawing/2014/main" id="{FCE113A8-DC77-4EF4-B5A5-4CAE03037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991351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Lechuga PNG transparente - StickPNG">
            <a:extLst>
              <a:ext uri="{FF2B5EF4-FFF2-40B4-BE49-F238E27FC236}">
                <a16:creationId xmlns:a16="http://schemas.microsoft.com/office/drawing/2014/main" id="{B13DC4C9-8752-4CEC-80B7-61CBCC40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43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Beneficios de la Sandía en días de trabajo - Frutality">
            <a:extLst>
              <a:ext uri="{FF2B5EF4-FFF2-40B4-BE49-F238E27FC236}">
                <a16:creationId xmlns:a16="http://schemas.microsoft.com/office/drawing/2014/main" id="{31D4F128-B70D-4465-A9E9-6A25EBC1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5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8" descr="Zapallo Italiano Redondo Unidad Zapallo | Lider.cl">
            <a:extLst>
              <a:ext uri="{FF2B5EF4-FFF2-40B4-BE49-F238E27FC236}">
                <a16:creationId xmlns:a16="http://schemas.microsoft.com/office/drawing/2014/main" id="{82C74486-3378-4AD0-8FB9-B96772BBD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22750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Lechuga PNG transparente - StickPNG">
            <a:extLst>
              <a:ext uri="{FF2B5EF4-FFF2-40B4-BE49-F238E27FC236}">
                <a16:creationId xmlns:a16="http://schemas.microsoft.com/office/drawing/2014/main" id="{020F719E-2CA7-4B0B-BE89-DB5C8643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Beneficios de la Sandía en días de trabajo - Frutality">
            <a:extLst>
              <a:ext uri="{FF2B5EF4-FFF2-40B4-BE49-F238E27FC236}">
                <a16:creationId xmlns:a16="http://schemas.microsoft.com/office/drawing/2014/main" id="{E20DCFEB-456F-4F17-A24B-2553182A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32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 descr="Zapallo Italiano Redondo Unidad Zapallo | Lider.cl">
            <a:extLst>
              <a:ext uri="{FF2B5EF4-FFF2-40B4-BE49-F238E27FC236}">
                <a16:creationId xmlns:a16="http://schemas.microsoft.com/office/drawing/2014/main" id="{561B33FB-786D-4635-AF0A-C989213FB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283359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Lechuga PNG transparente - StickPNG">
            <a:extLst>
              <a:ext uri="{FF2B5EF4-FFF2-40B4-BE49-F238E27FC236}">
                <a16:creationId xmlns:a16="http://schemas.microsoft.com/office/drawing/2014/main" id="{CC5A6CF8-871B-4B02-9F46-CA4EAAC6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47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Beneficios de la Sandía en días de trabajo - Frutality">
            <a:extLst>
              <a:ext uri="{FF2B5EF4-FFF2-40B4-BE49-F238E27FC236}">
                <a16:creationId xmlns:a16="http://schemas.microsoft.com/office/drawing/2014/main" id="{EFE4C0BB-9DF0-479D-AB7C-9B577BE3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9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Zapallo Italiano Redondo Unidad Zapallo | Lider.cl">
            <a:extLst>
              <a:ext uri="{FF2B5EF4-FFF2-40B4-BE49-F238E27FC236}">
                <a16:creationId xmlns:a16="http://schemas.microsoft.com/office/drawing/2014/main" id="{AC98FDE3-A6AA-4DF2-A30C-92C50D36E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01506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Lechuga PNG transparente - StickPNG">
            <a:extLst>
              <a:ext uri="{FF2B5EF4-FFF2-40B4-BE49-F238E27FC236}">
                <a16:creationId xmlns:a16="http://schemas.microsoft.com/office/drawing/2014/main" id="{C60ED0F3-DF35-4C64-ABA7-8D137A2F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38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Beneficios de la Sandía en días de trabajo - Frutality">
            <a:extLst>
              <a:ext uri="{FF2B5EF4-FFF2-40B4-BE49-F238E27FC236}">
                <a16:creationId xmlns:a16="http://schemas.microsoft.com/office/drawing/2014/main" id="{70430D99-7F54-4AE9-9E67-E26A51C1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70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Zapallo Italiano Redondo Unidad Zapallo | Lider.cl">
            <a:extLst>
              <a:ext uri="{FF2B5EF4-FFF2-40B4-BE49-F238E27FC236}">
                <a16:creationId xmlns:a16="http://schemas.microsoft.com/office/drawing/2014/main" id="{7B81D015-B87F-4C0A-9E6D-0DA83449C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36897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Lechuga PNG transparente - StickPNG">
            <a:extLst>
              <a:ext uri="{FF2B5EF4-FFF2-40B4-BE49-F238E27FC236}">
                <a16:creationId xmlns:a16="http://schemas.microsoft.com/office/drawing/2014/main" id="{2DEFB98B-2BF9-4746-AEF2-C4F08ECF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85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Beneficios de la Sandía en días de trabajo - Frutality">
            <a:extLst>
              <a:ext uri="{FF2B5EF4-FFF2-40B4-BE49-F238E27FC236}">
                <a16:creationId xmlns:a16="http://schemas.microsoft.com/office/drawing/2014/main" id="{0FBDAB06-4224-4AB4-8298-B8DAA9B9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7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Zapallo Italiano Redondo Unidad Zapallo | Lider.cl">
            <a:extLst>
              <a:ext uri="{FF2B5EF4-FFF2-40B4-BE49-F238E27FC236}">
                <a16:creationId xmlns:a16="http://schemas.microsoft.com/office/drawing/2014/main" id="{EB9E625B-BF13-4472-9A86-813CB2D5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55044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 descr="Zapallo Italiano Redondo Unidad Zapallo | Lider.cl">
            <a:extLst>
              <a:ext uri="{FF2B5EF4-FFF2-40B4-BE49-F238E27FC236}">
                <a16:creationId xmlns:a16="http://schemas.microsoft.com/office/drawing/2014/main" id="{13404EE2-D1F2-4F5C-8295-4164C4998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991351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Lechuga PNG transparente - StickPNG">
            <a:extLst>
              <a:ext uri="{FF2B5EF4-FFF2-40B4-BE49-F238E27FC236}">
                <a16:creationId xmlns:a16="http://schemas.microsoft.com/office/drawing/2014/main" id="{1EB293A9-6FB8-497D-8FC4-2AA307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43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Beneficios de la Sandía en días de trabajo - Frutality">
            <a:extLst>
              <a:ext uri="{FF2B5EF4-FFF2-40B4-BE49-F238E27FC236}">
                <a16:creationId xmlns:a16="http://schemas.microsoft.com/office/drawing/2014/main" id="{BAB420D5-8C54-47A1-A132-87B46F02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5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Zapallo Italiano Redondo Unidad Zapallo | Lider.cl">
            <a:extLst>
              <a:ext uri="{FF2B5EF4-FFF2-40B4-BE49-F238E27FC236}">
                <a16:creationId xmlns:a16="http://schemas.microsoft.com/office/drawing/2014/main" id="{B80A278E-FBD3-4938-9C4A-4829C4E02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22750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Lechuga PNG transparente - StickPNG">
            <a:extLst>
              <a:ext uri="{FF2B5EF4-FFF2-40B4-BE49-F238E27FC236}">
                <a16:creationId xmlns:a16="http://schemas.microsoft.com/office/drawing/2014/main" id="{16D930D9-C32F-4CD3-9E0E-26C05DE39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4" y="248720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Beneficios de la Sandía en días de trabajo - Frutality">
            <a:extLst>
              <a:ext uri="{FF2B5EF4-FFF2-40B4-BE49-F238E27FC236}">
                <a16:creationId xmlns:a16="http://schemas.microsoft.com/office/drawing/2014/main" id="{485F13DC-CC7A-4ED3-950F-2A89F092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1" y="1737900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Lechuga PNG transparente - StickPNG">
            <a:extLst>
              <a:ext uri="{FF2B5EF4-FFF2-40B4-BE49-F238E27FC236}">
                <a16:creationId xmlns:a16="http://schemas.microsoft.com/office/drawing/2014/main" id="{18427997-173A-42A7-B873-5B3F780A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85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Beneficios de la Sandía en días de trabajo - Frutality">
            <a:extLst>
              <a:ext uri="{FF2B5EF4-FFF2-40B4-BE49-F238E27FC236}">
                <a16:creationId xmlns:a16="http://schemas.microsoft.com/office/drawing/2014/main" id="{8984FA0D-F8C2-47DB-9307-4EEB82F0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17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" descr="Zapallo Italiano Redondo Unidad Zapallo | Lider.cl">
            <a:extLst>
              <a:ext uri="{FF2B5EF4-FFF2-40B4-BE49-F238E27FC236}">
                <a16:creationId xmlns:a16="http://schemas.microsoft.com/office/drawing/2014/main" id="{8AB54926-17C6-41DD-AC03-97AB69E72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32144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 descr="Lechuga PNG transparente - StickPNG">
            <a:extLst>
              <a:ext uri="{FF2B5EF4-FFF2-40B4-BE49-F238E27FC236}">
                <a16:creationId xmlns:a16="http://schemas.microsoft.com/office/drawing/2014/main" id="{3841395E-185F-44BC-B90D-C650122D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76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6" descr="Beneficios de la Sandía en días de trabajo - Frutality">
            <a:extLst>
              <a:ext uri="{FF2B5EF4-FFF2-40B4-BE49-F238E27FC236}">
                <a16:creationId xmlns:a16="http://schemas.microsoft.com/office/drawing/2014/main" id="{3D3A4D70-13CE-4577-8907-7450B7B1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08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Zapallo Italiano Redondo Unidad Zapallo | Lider.cl">
            <a:extLst>
              <a:ext uri="{FF2B5EF4-FFF2-40B4-BE49-F238E27FC236}">
                <a16:creationId xmlns:a16="http://schemas.microsoft.com/office/drawing/2014/main" id="{9119E8DC-D45C-4742-860E-91C52D35F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67535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Lechuga PNG transparente - StickPNG">
            <a:extLst>
              <a:ext uri="{FF2B5EF4-FFF2-40B4-BE49-F238E27FC236}">
                <a16:creationId xmlns:a16="http://schemas.microsoft.com/office/drawing/2014/main" id="{EECDBF11-4E20-450A-898E-537AAE45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23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Beneficios de la Sandía en días de trabajo - Frutality">
            <a:extLst>
              <a:ext uri="{FF2B5EF4-FFF2-40B4-BE49-F238E27FC236}">
                <a16:creationId xmlns:a16="http://schemas.microsoft.com/office/drawing/2014/main" id="{77E42766-4DA5-4253-A018-BDEF69FA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955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Zapallo Italiano Redondo Unidad Zapallo | Lider.cl">
            <a:extLst>
              <a:ext uri="{FF2B5EF4-FFF2-40B4-BE49-F238E27FC236}">
                <a16:creationId xmlns:a16="http://schemas.microsoft.com/office/drawing/2014/main" id="{C6295138-747B-41CC-A41F-C10968EC9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85682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Zapallo Italiano Redondo Unidad Zapallo | Lider.cl">
            <a:extLst>
              <a:ext uri="{FF2B5EF4-FFF2-40B4-BE49-F238E27FC236}">
                <a16:creationId xmlns:a16="http://schemas.microsoft.com/office/drawing/2014/main" id="{2B5AB5CF-78CE-42EF-946B-C9CB2B5FF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021989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 descr="Lechuga PNG transparente - StickPNG">
            <a:extLst>
              <a:ext uri="{FF2B5EF4-FFF2-40B4-BE49-F238E27FC236}">
                <a16:creationId xmlns:a16="http://schemas.microsoft.com/office/drawing/2014/main" id="{9C6E3E0A-1101-4BA7-95E7-10D54BCE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81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Beneficios de la Sandía en días de trabajo - Frutality">
            <a:extLst>
              <a:ext uri="{FF2B5EF4-FFF2-40B4-BE49-F238E27FC236}">
                <a16:creationId xmlns:a16="http://schemas.microsoft.com/office/drawing/2014/main" id="{F5D1506A-CCD8-4EF0-B2FC-EA32C352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913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8" descr="Zapallo Italiano Redondo Unidad Zapallo | Lider.cl">
            <a:extLst>
              <a:ext uri="{FF2B5EF4-FFF2-40B4-BE49-F238E27FC236}">
                <a16:creationId xmlns:a16="http://schemas.microsoft.com/office/drawing/2014/main" id="{C265CDBF-37D0-4DDB-9850-EE26BE076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53388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Lechuga PNG transparente - StickPNG">
            <a:extLst>
              <a:ext uri="{FF2B5EF4-FFF2-40B4-BE49-F238E27FC236}">
                <a16:creationId xmlns:a16="http://schemas.microsoft.com/office/drawing/2014/main" id="{4854847B-BBA7-48B7-A8C2-C668CE28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60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Beneficios de la Sandía en días de trabajo - Frutality">
            <a:extLst>
              <a:ext uri="{FF2B5EF4-FFF2-40B4-BE49-F238E27FC236}">
                <a16:creationId xmlns:a16="http://schemas.microsoft.com/office/drawing/2014/main" id="{3387E21A-CC76-466F-A4A7-9F642EAC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92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Lechuga PNG transparente - StickPNG">
            <a:extLst>
              <a:ext uri="{FF2B5EF4-FFF2-40B4-BE49-F238E27FC236}">
                <a16:creationId xmlns:a16="http://schemas.microsoft.com/office/drawing/2014/main" id="{C197BFA7-B829-4D2A-9144-DF61538B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4" y="3189136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Lechuga PNG transparente - StickPNG">
            <a:extLst>
              <a:ext uri="{FF2B5EF4-FFF2-40B4-BE49-F238E27FC236}">
                <a16:creationId xmlns:a16="http://schemas.microsoft.com/office/drawing/2014/main" id="{E51852E7-717F-46C5-880B-FC99074A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33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Beneficios de la Sandía en días de trabajo - Frutality">
            <a:extLst>
              <a:ext uri="{FF2B5EF4-FFF2-40B4-BE49-F238E27FC236}">
                <a16:creationId xmlns:a16="http://schemas.microsoft.com/office/drawing/2014/main" id="{C406F3D7-BA95-407D-BA1B-01CCB6E8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65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8" descr="Zapallo Italiano Redondo Unidad Zapallo | Lider.cl">
            <a:extLst>
              <a:ext uri="{FF2B5EF4-FFF2-40B4-BE49-F238E27FC236}">
                <a16:creationId xmlns:a16="http://schemas.microsoft.com/office/drawing/2014/main" id="{B180B406-74C7-4016-9B3F-5557728DE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331792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Lechuga PNG transparente - StickPNG">
            <a:extLst>
              <a:ext uri="{FF2B5EF4-FFF2-40B4-BE49-F238E27FC236}">
                <a16:creationId xmlns:a16="http://schemas.microsoft.com/office/drawing/2014/main" id="{D0E6AE9E-8DF6-4A16-9641-32D7BCA2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80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6" descr="Beneficios de la Sandía en días de trabajo - Frutality">
            <a:extLst>
              <a:ext uri="{FF2B5EF4-FFF2-40B4-BE49-F238E27FC236}">
                <a16:creationId xmlns:a16="http://schemas.microsoft.com/office/drawing/2014/main" id="{4A819A2E-5D2A-4699-9597-BFB2D8BB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12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8" descr="Zapallo Italiano Redondo Unidad Zapallo | Lider.cl">
            <a:extLst>
              <a:ext uri="{FF2B5EF4-FFF2-40B4-BE49-F238E27FC236}">
                <a16:creationId xmlns:a16="http://schemas.microsoft.com/office/drawing/2014/main" id="{86DC32DC-8B90-43E3-9A1A-7ED8A81EA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49939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4" descr="Lechuga PNG transparente - StickPNG">
            <a:extLst>
              <a:ext uri="{FF2B5EF4-FFF2-40B4-BE49-F238E27FC236}">
                <a16:creationId xmlns:a16="http://schemas.microsoft.com/office/drawing/2014/main" id="{D033A827-DF2C-4D50-849F-930FE044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71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6" descr="Beneficios de la Sandía en días de trabajo - Frutality">
            <a:extLst>
              <a:ext uri="{FF2B5EF4-FFF2-40B4-BE49-F238E27FC236}">
                <a16:creationId xmlns:a16="http://schemas.microsoft.com/office/drawing/2014/main" id="{1F7CCBDB-2A40-4E5F-B87E-73EBF0F6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03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Zapallo Italiano Redondo Unidad Zapallo | Lider.cl">
            <a:extLst>
              <a:ext uri="{FF2B5EF4-FFF2-40B4-BE49-F238E27FC236}">
                <a16:creationId xmlns:a16="http://schemas.microsoft.com/office/drawing/2014/main" id="{C672FF38-93FA-43AD-A4D3-911381599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85330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Lechuga PNG transparente - StickPNG">
            <a:extLst>
              <a:ext uri="{FF2B5EF4-FFF2-40B4-BE49-F238E27FC236}">
                <a16:creationId xmlns:a16="http://schemas.microsoft.com/office/drawing/2014/main" id="{42A9C356-C9F9-43B7-B033-E79C9DC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18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6" descr="Beneficios de la Sandía en días de trabajo - Frutality">
            <a:extLst>
              <a:ext uri="{FF2B5EF4-FFF2-40B4-BE49-F238E27FC236}">
                <a16:creationId xmlns:a16="http://schemas.microsoft.com/office/drawing/2014/main" id="{9C3BDCEB-3B66-430D-BC67-9433BECA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50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Zapallo Italiano Redondo Unidad Zapallo | Lider.cl">
            <a:extLst>
              <a:ext uri="{FF2B5EF4-FFF2-40B4-BE49-F238E27FC236}">
                <a16:creationId xmlns:a16="http://schemas.microsoft.com/office/drawing/2014/main" id="{3E830B8C-BBFC-4AFB-9BAE-666199E84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403477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Zapallo Italiano Redondo Unidad Zapallo | Lider.cl">
            <a:extLst>
              <a:ext uri="{FF2B5EF4-FFF2-40B4-BE49-F238E27FC236}">
                <a16:creationId xmlns:a16="http://schemas.microsoft.com/office/drawing/2014/main" id="{DAB55159-5A19-4741-A5EE-B2902CA5B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039784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Lechuga PNG transparente - StickPNG">
            <a:extLst>
              <a:ext uri="{FF2B5EF4-FFF2-40B4-BE49-F238E27FC236}">
                <a16:creationId xmlns:a16="http://schemas.microsoft.com/office/drawing/2014/main" id="{10453D5A-D585-455A-BB7B-A6B87781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76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Beneficios de la Sandía en días de trabajo - Frutality">
            <a:extLst>
              <a:ext uri="{FF2B5EF4-FFF2-40B4-BE49-F238E27FC236}">
                <a16:creationId xmlns:a16="http://schemas.microsoft.com/office/drawing/2014/main" id="{B4CFED90-F7D5-43FB-A1D0-49C78D0B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08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Zapallo Italiano Redondo Unidad Zapallo | Lider.cl">
            <a:extLst>
              <a:ext uri="{FF2B5EF4-FFF2-40B4-BE49-F238E27FC236}">
                <a16:creationId xmlns:a16="http://schemas.microsoft.com/office/drawing/2014/main" id="{A0B87483-C6B9-4FC9-A819-4E64CEF85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71183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Lechuga PNG transparente - StickPNG">
            <a:extLst>
              <a:ext uri="{FF2B5EF4-FFF2-40B4-BE49-F238E27FC236}">
                <a16:creationId xmlns:a16="http://schemas.microsoft.com/office/drawing/2014/main" id="{3E855EC0-0188-401C-9428-4E6967AD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7" y="38778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Lechuga PNG transparente - StickPNG">
            <a:extLst>
              <a:ext uri="{FF2B5EF4-FFF2-40B4-BE49-F238E27FC236}">
                <a16:creationId xmlns:a16="http://schemas.microsoft.com/office/drawing/2014/main" id="{58F08479-04AE-40EE-A673-81A9745B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3" y="457355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Beneficios de la Sandía en días de trabajo - Frutality">
            <a:extLst>
              <a:ext uri="{FF2B5EF4-FFF2-40B4-BE49-F238E27FC236}">
                <a16:creationId xmlns:a16="http://schemas.microsoft.com/office/drawing/2014/main" id="{8E9EE239-18DC-41D0-83A5-2B14CEFC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5" y="453750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8" descr="Zapallo Italiano Redondo Unidad Zapallo | Lider.cl">
            <a:extLst>
              <a:ext uri="{FF2B5EF4-FFF2-40B4-BE49-F238E27FC236}">
                <a16:creationId xmlns:a16="http://schemas.microsoft.com/office/drawing/2014/main" id="{0B50E99F-0943-4B90-9480-5080ABA0C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615362" y="459636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Lechuga PNG transparente - StickPNG">
            <a:extLst>
              <a:ext uri="{FF2B5EF4-FFF2-40B4-BE49-F238E27FC236}">
                <a16:creationId xmlns:a16="http://schemas.microsoft.com/office/drawing/2014/main" id="{1BD65AF9-753F-4D89-8CB9-68AC7A66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50" y="457355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8" descr="Zapallo Italiano Redondo Unidad Zapallo | Lider.cl">
            <a:extLst>
              <a:ext uri="{FF2B5EF4-FFF2-40B4-BE49-F238E27FC236}">
                <a16:creationId xmlns:a16="http://schemas.microsoft.com/office/drawing/2014/main" id="{478D0E2A-A470-43F6-B95D-97BBEB6C9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3007851" y="460788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 descr="Lechuga PNG transparente - StickPNG">
            <a:extLst>
              <a:ext uri="{FF2B5EF4-FFF2-40B4-BE49-F238E27FC236}">
                <a16:creationId xmlns:a16="http://schemas.microsoft.com/office/drawing/2014/main" id="{118B1D47-18CE-4652-B3DB-31D30577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83" y="458507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Beneficios de la Sandía en días de trabajo - Frutality">
            <a:extLst>
              <a:ext uri="{FF2B5EF4-FFF2-40B4-BE49-F238E27FC236}">
                <a16:creationId xmlns:a16="http://schemas.microsoft.com/office/drawing/2014/main" id="{57865C78-B445-4EFC-B83D-D0D4F8CA8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15" y="454902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Zapallo Italiano Redondo Unidad Zapallo | Lider.cl">
            <a:extLst>
              <a:ext uri="{FF2B5EF4-FFF2-40B4-BE49-F238E27FC236}">
                <a16:creationId xmlns:a16="http://schemas.microsoft.com/office/drawing/2014/main" id="{74A2D21A-44A9-4AFD-B27F-9D8E99C6C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043242" y="460788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Lechuga PNG transparente - StickPNG">
            <a:extLst>
              <a:ext uri="{FF2B5EF4-FFF2-40B4-BE49-F238E27FC236}">
                <a16:creationId xmlns:a16="http://schemas.microsoft.com/office/drawing/2014/main" id="{A26D12F0-C47E-4403-8612-D3840C9B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30" y="458507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8" descr="Zapallo Italiano Redondo Unidad Zapallo | Lider.cl">
            <a:extLst>
              <a:ext uri="{FF2B5EF4-FFF2-40B4-BE49-F238E27FC236}">
                <a16:creationId xmlns:a16="http://schemas.microsoft.com/office/drawing/2014/main" id="{0EB373B7-3081-4244-926E-433F0EF08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95369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Lechuga PNG transparente - StickPNG">
            <a:extLst>
              <a:ext uri="{FF2B5EF4-FFF2-40B4-BE49-F238E27FC236}">
                <a16:creationId xmlns:a16="http://schemas.microsoft.com/office/drawing/2014/main" id="{D557237D-DE99-4353-8894-4F4D11B8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01" y="457063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6" descr="Beneficios de la Sandía en días de trabajo - Frutality">
            <a:extLst>
              <a:ext uri="{FF2B5EF4-FFF2-40B4-BE49-F238E27FC236}">
                <a16:creationId xmlns:a16="http://schemas.microsoft.com/office/drawing/2014/main" id="{56504186-3BAB-4492-9E2E-6BB8E25D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33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8" descr="Zapallo Italiano Redondo Unidad Zapallo | Lider.cl">
            <a:extLst>
              <a:ext uri="{FF2B5EF4-FFF2-40B4-BE49-F238E27FC236}">
                <a16:creationId xmlns:a16="http://schemas.microsoft.com/office/drawing/2014/main" id="{06611387-B789-46C3-B383-F7655EE76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430760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4" descr="Lechuga PNG transparente - StickPNG">
            <a:extLst>
              <a:ext uri="{FF2B5EF4-FFF2-40B4-BE49-F238E27FC236}">
                <a16:creationId xmlns:a16="http://schemas.microsoft.com/office/drawing/2014/main" id="{5023B623-F863-49C4-9151-EA7E10AA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48" y="457063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Beneficios de la Sandía en días de trabajo - Frutality">
            <a:extLst>
              <a:ext uri="{FF2B5EF4-FFF2-40B4-BE49-F238E27FC236}">
                <a16:creationId xmlns:a16="http://schemas.microsoft.com/office/drawing/2014/main" id="{98402CC2-E5FD-449A-80FB-FCD3B491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80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6" descr="Beneficios de la Sandía en días de trabajo - Frutality">
            <a:extLst>
              <a:ext uri="{FF2B5EF4-FFF2-40B4-BE49-F238E27FC236}">
                <a16:creationId xmlns:a16="http://schemas.microsoft.com/office/drawing/2014/main" id="{4426481E-9F71-4AB1-9B6C-E604F807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41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8" descr="Zapallo Italiano Redondo Unidad Zapallo | Lider.cl">
            <a:extLst>
              <a:ext uri="{FF2B5EF4-FFF2-40B4-BE49-F238E27FC236}">
                <a16:creationId xmlns:a16="http://schemas.microsoft.com/office/drawing/2014/main" id="{40DA91AF-F65E-4E13-A11C-161EA85E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98268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4" descr="Lechuga PNG transparente - StickPNG">
            <a:extLst>
              <a:ext uri="{FF2B5EF4-FFF2-40B4-BE49-F238E27FC236}">
                <a16:creationId xmlns:a16="http://schemas.microsoft.com/office/drawing/2014/main" id="{1F089D10-8EA3-430E-8AA2-D3092E2B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5" y="528692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8" descr="Zapallo Italiano Redondo Unidad Zapallo | Lider.cl">
            <a:extLst>
              <a:ext uri="{FF2B5EF4-FFF2-40B4-BE49-F238E27FC236}">
                <a16:creationId xmlns:a16="http://schemas.microsoft.com/office/drawing/2014/main" id="{AD8F7312-C834-4033-BE33-D0E6A16AF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65864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Beneficios de la Sandía en días de trabajo - Frutality">
            <a:extLst>
              <a:ext uri="{FF2B5EF4-FFF2-40B4-BE49-F238E27FC236}">
                <a16:creationId xmlns:a16="http://schemas.microsoft.com/office/drawing/2014/main" id="{C81CE71F-1795-4C37-9F1E-44EBD632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8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4" descr="Lechuga PNG transparente - StickPNG">
            <a:extLst>
              <a:ext uri="{FF2B5EF4-FFF2-40B4-BE49-F238E27FC236}">
                <a16:creationId xmlns:a16="http://schemas.microsoft.com/office/drawing/2014/main" id="{B0500C7E-FD95-4E8F-8CFC-071C2687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2" y="527385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6" descr="Beneficios de la Sandía en días de trabajo - Frutality">
            <a:extLst>
              <a:ext uri="{FF2B5EF4-FFF2-40B4-BE49-F238E27FC236}">
                <a16:creationId xmlns:a16="http://schemas.microsoft.com/office/drawing/2014/main" id="{4BFBA6E6-1799-44DB-96D9-83538715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54" y="5237812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8" descr="Zapallo Italiano Redondo Unidad Zapallo | Lider.cl">
            <a:extLst>
              <a:ext uri="{FF2B5EF4-FFF2-40B4-BE49-F238E27FC236}">
                <a16:creationId xmlns:a16="http://schemas.microsoft.com/office/drawing/2014/main" id="{5C1E67F0-5A50-400A-B9D3-2C5C7544A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93881" y="5296672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4" descr="Lechuga PNG transparente - StickPNG">
            <a:extLst>
              <a:ext uri="{FF2B5EF4-FFF2-40B4-BE49-F238E27FC236}">
                <a16:creationId xmlns:a16="http://schemas.microsoft.com/office/drawing/2014/main" id="{F3AA292D-849B-4AC5-81CD-EB05882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69" y="527385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8" descr="Zapallo Italiano Redondo Unidad Zapallo | Lider.cl">
            <a:extLst>
              <a:ext uri="{FF2B5EF4-FFF2-40B4-BE49-F238E27FC236}">
                <a16:creationId xmlns:a16="http://schemas.microsoft.com/office/drawing/2014/main" id="{3732C524-CB81-4072-9E96-389E61231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746008" y="528223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Lechuga PNG transparente - StickPNG">
            <a:extLst>
              <a:ext uri="{FF2B5EF4-FFF2-40B4-BE49-F238E27FC236}">
                <a16:creationId xmlns:a16="http://schemas.microsoft.com/office/drawing/2014/main" id="{2EC1D25A-59A4-452B-8F4E-AFD3F21B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40" y="525941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8" descr="Zapallo Italiano Redondo Unidad Zapallo | Lider.cl">
            <a:extLst>
              <a:ext uri="{FF2B5EF4-FFF2-40B4-BE49-F238E27FC236}">
                <a16:creationId xmlns:a16="http://schemas.microsoft.com/office/drawing/2014/main" id="{02447F5B-290C-412A-907C-22B08E35F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7089656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Lechuga PNG transparente - StickPNG">
            <a:extLst>
              <a:ext uri="{FF2B5EF4-FFF2-40B4-BE49-F238E27FC236}">
                <a16:creationId xmlns:a16="http://schemas.microsoft.com/office/drawing/2014/main" id="{BD760F6D-D408-431F-931A-BC55679F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44" y="527248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6" descr="Beneficios de la Sandía en días de trabajo - Frutality">
            <a:extLst>
              <a:ext uri="{FF2B5EF4-FFF2-40B4-BE49-F238E27FC236}">
                <a16:creationId xmlns:a16="http://schemas.microsoft.com/office/drawing/2014/main" id="{85162276-6770-47BA-9D0D-822B07D4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76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6" descr="Beneficios de la Sandía en días de trabajo - Frutality">
            <a:extLst>
              <a:ext uri="{FF2B5EF4-FFF2-40B4-BE49-F238E27FC236}">
                <a16:creationId xmlns:a16="http://schemas.microsoft.com/office/drawing/2014/main" id="{606C873F-C67A-4479-B12C-C0FBE983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37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4" descr="Lechuga PNG transparente - StickPNG">
            <a:extLst>
              <a:ext uri="{FF2B5EF4-FFF2-40B4-BE49-F238E27FC236}">
                <a16:creationId xmlns:a16="http://schemas.microsoft.com/office/drawing/2014/main" id="{AB2926E3-19A5-4D30-BDAC-6AB0FB55D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46" y="527248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Beneficios de la Sandía en días de trabajo - Frutality">
            <a:extLst>
              <a:ext uri="{FF2B5EF4-FFF2-40B4-BE49-F238E27FC236}">
                <a16:creationId xmlns:a16="http://schemas.microsoft.com/office/drawing/2014/main" id="{A90E8AF5-A2F9-4AE8-9D05-C42ADABD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78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8" descr="Zapallo Italiano Redondo Unidad Zapallo | Lider.cl">
            <a:extLst>
              <a:ext uri="{FF2B5EF4-FFF2-40B4-BE49-F238E27FC236}">
                <a16:creationId xmlns:a16="http://schemas.microsoft.com/office/drawing/2014/main" id="{7F1A2800-86FF-4F9F-A4F8-8ADD7DE27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177353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4" descr="Lechuga PNG transparente - StickPNG">
            <a:extLst>
              <a:ext uri="{FF2B5EF4-FFF2-40B4-BE49-F238E27FC236}">
                <a16:creationId xmlns:a16="http://schemas.microsoft.com/office/drawing/2014/main" id="{D3022D3F-093D-4C47-AC9A-5AF05164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5" y="5989182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8" descr="Zapallo Italiano Redondo Unidad Zapallo | Lider.cl">
            <a:extLst>
              <a:ext uri="{FF2B5EF4-FFF2-40B4-BE49-F238E27FC236}">
                <a16:creationId xmlns:a16="http://schemas.microsoft.com/office/drawing/2014/main" id="{2EC33368-BAA5-4092-AAB3-F845F9B66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65864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4" descr="Lechuga PNG transparente - StickPNG">
            <a:extLst>
              <a:ext uri="{FF2B5EF4-FFF2-40B4-BE49-F238E27FC236}">
                <a16:creationId xmlns:a16="http://schemas.microsoft.com/office/drawing/2014/main" id="{08C2F248-4DBB-4670-83EA-0B276847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6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6" descr="Beneficios de la Sandía en días de trabajo - Frutality">
            <a:extLst>
              <a:ext uri="{FF2B5EF4-FFF2-40B4-BE49-F238E27FC236}">
                <a16:creationId xmlns:a16="http://schemas.microsoft.com/office/drawing/2014/main" id="{E73127FB-8EC8-4168-B75A-D94BB4B4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8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4" descr="Lechuga PNG transparente - StickPNG">
            <a:extLst>
              <a:ext uri="{FF2B5EF4-FFF2-40B4-BE49-F238E27FC236}">
                <a16:creationId xmlns:a16="http://schemas.microsoft.com/office/drawing/2014/main" id="{2BF8EA3D-A5AA-49E3-861B-2DB19D3F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2" y="597611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6" descr="Beneficios de la Sandía en días de trabajo - Frutality">
            <a:extLst>
              <a:ext uri="{FF2B5EF4-FFF2-40B4-BE49-F238E27FC236}">
                <a16:creationId xmlns:a16="http://schemas.microsoft.com/office/drawing/2014/main" id="{1E42D942-53AC-4675-9AA6-9CD820B0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54" y="594007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8" descr="Zapallo Italiano Redondo Unidad Zapallo | Lider.cl">
            <a:extLst>
              <a:ext uri="{FF2B5EF4-FFF2-40B4-BE49-F238E27FC236}">
                <a16:creationId xmlns:a16="http://schemas.microsoft.com/office/drawing/2014/main" id="{5E072B08-2341-402D-B64B-7EC3F7F5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93881" y="599893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4" descr="Lechuga PNG transparente - StickPNG">
            <a:extLst>
              <a:ext uri="{FF2B5EF4-FFF2-40B4-BE49-F238E27FC236}">
                <a16:creationId xmlns:a16="http://schemas.microsoft.com/office/drawing/2014/main" id="{FA4FD7B0-AF36-4CFC-B7CD-871F9A15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69" y="597611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8" descr="Zapallo Italiano Redondo Unidad Zapallo | Lider.cl">
            <a:extLst>
              <a:ext uri="{FF2B5EF4-FFF2-40B4-BE49-F238E27FC236}">
                <a16:creationId xmlns:a16="http://schemas.microsoft.com/office/drawing/2014/main" id="{45612BB5-B81C-41BC-BFB3-EBFE8CE9A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746008" y="5984492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 descr="Lechuga PNG transparente - StickPNG">
            <a:extLst>
              <a:ext uri="{FF2B5EF4-FFF2-40B4-BE49-F238E27FC236}">
                <a16:creationId xmlns:a16="http://schemas.microsoft.com/office/drawing/2014/main" id="{B2A46867-7EDD-49B7-B237-E93B2597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40" y="596167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8" descr="Zapallo Italiano Redondo Unidad Zapallo | Lider.cl">
            <a:extLst>
              <a:ext uri="{FF2B5EF4-FFF2-40B4-BE49-F238E27FC236}">
                <a16:creationId xmlns:a16="http://schemas.microsoft.com/office/drawing/2014/main" id="{54E5B121-3D1C-40BD-826C-E8A7AFFC8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7089656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 descr="Lechuga PNG transparente - StickPNG">
            <a:extLst>
              <a:ext uri="{FF2B5EF4-FFF2-40B4-BE49-F238E27FC236}">
                <a16:creationId xmlns:a16="http://schemas.microsoft.com/office/drawing/2014/main" id="{EC89E863-DF72-4FCE-8CF6-CC1EACC2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44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Beneficios de la Sandía en días de trabajo - Frutality">
            <a:extLst>
              <a:ext uri="{FF2B5EF4-FFF2-40B4-BE49-F238E27FC236}">
                <a16:creationId xmlns:a16="http://schemas.microsoft.com/office/drawing/2014/main" id="{3A7DA44D-8639-4ABB-B326-DDEB4CB7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76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" descr="Beneficios de la Sandía en días de trabajo - Frutality">
            <a:extLst>
              <a:ext uri="{FF2B5EF4-FFF2-40B4-BE49-F238E27FC236}">
                <a16:creationId xmlns:a16="http://schemas.microsoft.com/office/drawing/2014/main" id="{FE5ABC06-2053-4EA3-BE31-A85BF2E4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37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 descr="Lechuga PNG transparente - StickPNG">
            <a:extLst>
              <a:ext uri="{FF2B5EF4-FFF2-40B4-BE49-F238E27FC236}">
                <a16:creationId xmlns:a16="http://schemas.microsoft.com/office/drawing/2014/main" id="{207EF9D6-D76C-41FC-AB68-EF076E05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46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6" descr="Beneficios de la Sandía en días de trabajo - Frutality">
            <a:extLst>
              <a:ext uri="{FF2B5EF4-FFF2-40B4-BE49-F238E27FC236}">
                <a16:creationId xmlns:a16="http://schemas.microsoft.com/office/drawing/2014/main" id="{E88DA131-5F23-4742-9D5E-234C7BFE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78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8" descr="Zapallo Italiano Redondo Unidad Zapallo | Lider.cl">
            <a:extLst>
              <a:ext uri="{FF2B5EF4-FFF2-40B4-BE49-F238E27FC236}">
                <a16:creationId xmlns:a16="http://schemas.microsoft.com/office/drawing/2014/main" id="{E3E3C4D3-10BD-4164-B8AB-18B7BB8BE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177353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4" descr="Lechuga PNG transparente - StickPNG">
            <a:extLst>
              <a:ext uri="{FF2B5EF4-FFF2-40B4-BE49-F238E27FC236}">
                <a16:creationId xmlns:a16="http://schemas.microsoft.com/office/drawing/2014/main" id="{96044386-1134-446E-B908-7A317970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43" y="320766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miento verde a domicilio | Cornershop - Chile">
            <a:extLst>
              <a:ext uri="{FF2B5EF4-FFF2-40B4-BE49-F238E27FC236}">
                <a16:creationId xmlns:a16="http://schemas.microsoft.com/office/drawing/2014/main" id="{FE2C1C65-21F1-4202-B56D-F1EF53F5E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0000" l="10000" r="90000">
                        <a14:foregroundMark x1="61400" y1="4800" x2="54200" y2="6600"/>
                        <a14:foregroundMark x1="23200" y1="29400" x2="21800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12352" b="4853"/>
          <a:stretch/>
        </p:blipFill>
        <p:spPr bwMode="auto">
          <a:xfrm>
            <a:off x="5535393" y="131975"/>
            <a:ext cx="1120812" cy="1455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imiento verde a domicilio | Cornershop - Chile">
            <a:extLst>
              <a:ext uri="{FF2B5EF4-FFF2-40B4-BE49-F238E27FC236}">
                <a16:creationId xmlns:a16="http://schemas.microsoft.com/office/drawing/2014/main" id="{125B9D80-08C6-422D-A70C-31384F31C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0000" l="10000" r="90000">
                        <a14:foregroundMark x1="61400" y1="4800" x2="54200" y2="6600"/>
                        <a14:foregroundMark x1="23200" y1="29400" x2="21800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12352" b="4853"/>
          <a:stretch/>
        </p:blipFill>
        <p:spPr bwMode="auto">
          <a:xfrm>
            <a:off x="1680985" y="5218851"/>
            <a:ext cx="613753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10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Botón de acción: ir al principio 28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CD4158E-5175-4423-9681-B512D36EFE1D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Botón de acción: ir al final 29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94F7735D-BA1E-48A5-88EE-701BB676B4A0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8E544CA-D9DD-43A6-91A7-1AC203E4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2986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319B77DC-51D2-460E-AC67-6E801F922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6541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Nube 224">
            <a:extLst>
              <a:ext uri="{FF2B5EF4-FFF2-40B4-BE49-F238E27FC236}">
                <a16:creationId xmlns:a16="http://schemas.microsoft.com/office/drawing/2014/main" id="{4A1CB7A2-C68D-4A57-B813-E775364B0BFD}"/>
              </a:ext>
            </a:extLst>
          </p:cNvPr>
          <p:cNvSpPr/>
          <p:nvPr/>
        </p:nvSpPr>
        <p:spPr>
          <a:xfrm>
            <a:off x="1916993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9565B085-EF1D-47DC-BBCC-4EFA4D99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5805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8AEF147-7137-4695-BDFF-46CFD1223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06852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ube 12">
            <a:extLst>
              <a:ext uri="{FF2B5EF4-FFF2-40B4-BE49-F238E27FC236}">
                <a16:creationId xmlns:a16="http://schemas.microsoft.com/office/drawing/2014/main" id="{39018F96-3D73-4BF9-8D3F-5F5AB2AC5DAE}"/>
              </a:ext>
            </a:extLst>
          </p:cNvPr>
          <p:cNvSpPr/>
          <p:nvPr/>
        </p:nvSpPr>
        <p:spPr>
          <a:xfrm>
            <a:off x="4171687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D05969B-ABD8-4A5F-B29E-ED1D4BA5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05128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877DEAA2-EB85-40E2-8FB7-E1E88ABF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67176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Nube 15">
            <a:extLst>
              <a:ext uri="{FF2B5EF4-FFF2-40B4-BE49-F238E27FC236}">
                <a16:creationId xmlns:a16="http://schemas.microsoft.com/office/drawing/2014/main" id="{B1E4A1BF-5E14-4FE4-98D4-7CF1C06033EF}"/>
              </a:ext>
            </a:extLst>
          </p:cNvPr>
          <p:cNvSpPr/>
          <p:nvPr/>
        </p:nvSpPr>
        <p:spPr>
          <a:xfrm>
            <a:off x="6432011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6AA31FA-87BB-4FE2-9BF4-5F643815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73074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C81338D-AAA7-4BE2-A156-CAD599D28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82187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Nube 18">
            <a:extLst>
              <a:ext uri="{FF2B5EF4-FFF2-40B4-BE49-F238E27FC236}">
                <a16:creationId xmlns:a16="http://schemas.microsoft.com/office/drawing/2014/main" id="{D1C6AB32-F444-4EEB-BC24-581DFC5142DC}"/>
              </a:ext>
            </a:extLst>
          </p:cNvPr>
          <p:cNvSpPr/>
          <p:nvPr/>
        </p:nvSpPr>
        <p:spPr>
          <a:xfrm>
            <a:off x="8699957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C5267FEC-2867-4E89-93FF-F0ACABAF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20146" y="1817673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EB7954B0-290A-4B0F-9AA5-6620E60F1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55690" y="188526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Nube 21">
            <a:extLst>
              <a:ext uri="{FF2B5EF4-FFF2-40B4-BE49-F238E27FC236}">
                <a16:creationId xmlns:a16="http://schemas.microsoft.com/office/drawing/2014/main" id="{C0180AB5-A6DB-40DA-AF53-97F80D98FCBC}"/>
              </a:ext>
            </a:extLst>
          </p:cNvPr>
          <p:cNvSpPr/>
          <p:nvPr/>
        </p:nvSpPr>
        <p:spPr>
          <a:xfrm>
            <a:off x="10920525" y="201224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88C0D69-E82B-4F79-B8CF-37AFBA9C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147555" y="2627962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C7F227FD-CE8B-4308-8BB0-48813DFF6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2563885" y="350916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Nube 90">
            <a:extLst>
              <a:ext uri="{FF2B5EF4-FFF2-40B4-BE49-F238E27FC236}">
                <a16:creationId xmlns:a16="http://schemas.microsoft.com/office/drawing/2014/main" id="{504171E7-6FEA-40D7-AE8E-64ED5E3CCD3E}"/>
              </a:ext>
            </a:extLst>
          </p:cNvPr>
          <p:cNvSpPr/>
          <p:nvPr/>
        </p:nvSpPr>
        <p:spPr>
          <a:xfrm>
            <a:off x="1930245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1DA78FF3-7F7A-4F5E-8567-630B4378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71308" y="263681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895AA271-DEF0-4022-9353-9F22BD47A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20104" y="270439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Nube 93">
            <a:extLst>
              <a:ext uri="{FF2B5EF4-FFF2-40B4-BE49-F238E27FC236}">
                <a16:creationId xmlns:a16="http://schemas.microsoft.com/office/drawing/2014/main" id="{DBB9476D-246C-490F-AA42-BA5F89C5CA1B}"/>
              </a:ext>
            </a:extLst>
          </p:cNvPr>
          <p:cNvSpPr/>
          <p:nvPr/>
        </p:nvSpPr>
        <p:spPr>
          <a:xfrm>
            <a:off x="4184939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F72EEDC-9224-4665-A057-F020D194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5752452" y="2611424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B232E73-53DF-4015-95FB-A3AF8F46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6402075" y="267727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Nube 96">
            <a:extLst>
              <a:ext uri="{FF2B5EF4-FFF2-40B4-BE49-F238E27FC236}">
                <a16:creationId xmlns:a16="http://schemas.microsoft.com/office/drawing/2014/main" id="{54A2A8B8-2117-4AB9-A409-E2941E6D2F67}"/>
              </a:ext>
            </a:extLst>
          </p:cNvPr>
          <p:cNvSpPr/>
          <p:nvPr/>
        </p:nvSpPr>
        <p:spPr>
          <a:xfrm>
            <a:off x="4986352" y="2789112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1DF5FEC-4218-48CD-A559-9E8D553A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967494" y="2599004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4F1F89F-F47F-49AA-A061-1E497A1A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174434" y="267727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Nube 99">
            <a:extLst>
              <a:ext uri="{FF2B5EF4-FFF2-40B4-BE49-F238E27FC236}">
                <a16:creationId xmlns:a16="http://schemas.microsoft.com/office/drawing/2014/main" id="{E1626D42-C3F2-4D4D-8EC6-2D0C5DDDB1FD}"/>
              </a:ext>
            </a:extLst>
          </p:cNvPr>
          <p:cNvSpPr/>
          <p:nvPr/>
        </p:nvSpPr>
        <p:spPr>
          <a:xfrm>
            <a:off x="10163574" y="2793570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44B5D33-B352-4197-A0A9-E676990E4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33398" y="263681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2D3F8DD3-CBD4-405E-9E35-1BCD38BD6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67183" y="269197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Nube 102">
            <a:extLst>
              <a:ext uri="{FF2B5EF4-FFF2-40B4-BE49-F238E27FC236}">
                <a16:creationId xmlns:a16="http://schemas.microsoft.com/office/drawing/2014/main" id="{CE5AA1DE-65C6-41EF-A263-54FA40207CAF}"/>
              </a:ext>
            </a:extLst>
          </p:cNvPr>
          <p:cNvSpPr/>
          <p:nvPr/>
        </p:nvSpPr>
        <p:spPr>
          <a:xfrm>
            <a:off x="10933777" y="283137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0C421AC-5F32-49E6-A026-93D06E8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29866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43792420-859A-4B3C-B8EE-982BF8829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65410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Nube 105">
            <a:extLst>
              <a:ext uri="{FF2B5EF4-FFF2-40B4-BE49-F238E27FC236}">
                <a16:creationId xmlns:a16="http://schemas.microsoft.com/office/drawing/2014/main" id="{4E48F037-FA44-49A4-9A99-EDBFF373B633}"/>
              </a:ext>
            </a:extLst>
          </p:cNvPr>
          <p:cNvSpPr/>
          <p:nvPr/>
        </p:nvSpPr>
        <p:spPr>
          <a:xfrm>
            <a:off x="418562" y="280743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FEF46FC-8462-42E7-B375-1F25CD89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928758" y="3428825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6F909964-F7AD-4DEF-B4D9-953234832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4167427" y="3492529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Nube 108">
            <a:extLst>
              <a:ext uri="{FF2B5EF4-FFF2-40B4-BE49-F238E27FC236}">
                <a16:creationId xmlns:a16="http://schemas.microsoft.com/office/drawing/2014/main" id="{3C681AD2-A529-44A0-AB28-625A0EF39198}"/>
              </a:ext>
            </a:extLst>
          </p:cNvPr>
          <p:cNvSpPr/>
          <p:nvPr/>
        </p:nvSpPr>
        <p:spPr>
          <a:xfrm>
            <a:off x="3414489" y="36016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B4682F97-5150-43F9-B10C-BC07E1AE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05128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4A98483A-5C49-448A-A26C-237BCD41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67176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Nube 111">
            <a:extLst>
              <a:ext uri="{FF2B5EF4-FFF2-40B4-BE49-F238E27FC236}">
                <a16:creationId xmlns:a16="http://schemas.microsoft.com/office/drawing/2014/main" id="{5A83FB56-3C7D-4E17-A0FA-50A7F5942314}"/>
              </a:ext>
            </a:extLst>
          </p:cNvPr>
          <p:cNvSpPr/>
          <p:nvPr/>
        </p:nvSpPr>
        <p:spPr>
          <a:xfrm>
            <a:off x="6432011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3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541F990-7CE1-4077-832F-A02C5D10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73074" y="340572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50008398-66B7-4342-A07E-85EC8B988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7821870" y="3473308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Nube 114">
            <a:extLst>
              <a:ext uri="{FF2B5EF4-FFF2-40B4-BE49-F238E27FC236}">
                <a16:creationId xmlns:a16="http://schemas.microsoft.com/office/drawing/2014/main" id="{DE93E75E-8950-4FE8-A943-6335DDFF7E91}"/>
              </a:ext>
            </a:extLst>
          </p:cNvPr>
          <p:cNvSpPr/>
          <p:nvPr/>
        </p:nvSpPr>
        <p:spPr>
          <a:xfrm>
            <a:off x="8699957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6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1A2E4596-0DBB-4EC8-AF04-9F54AB2C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0199642" y="3403980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Nube 117">
            <a:extLst>
              <a:ext uri="{FF2B5EF4-FFF2-40B4-BE49-F238E27FC236}">
                <a16:creationId xmlns:a16="http://schemas.microsoft.com/office/drawing/2014/main" id="{E4FA5F8E-212E-47C2-B3D4-A8F350D8965B}"/>
              </a:ext>
            </a:extLst>
          </p:cNvPr>
          <p:cNvSpPr/>
          <p:nvPr/>
        </p:nvSpPr>
        <p:spPr>
          <a:xfrm>
            <a:off x="10920525" y="360028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D92F79A2-1C81-4C8C-B5E3-96EBC339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43118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131FD7A4-33FE-4820-86F6-9925630FD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78662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Nube 120">
            <a:extLst>
              <a:ext uri="{FF2B5EF4-FFF2-40B4-BE49-F238E27FC236}">
                <a16:creationId xmlns:a16="http://schemas.microsoft.com/office/drawing/2014/main" id="{39EB203B-179E-4D91-A543-6492B9B5E55C}"/>
              </a:ext>
            </a:extLst>
          </p:cNvPr>
          <p:cNvSpPr/>
          <p:nvPr/>
        </p:nvSpPr>
        <p:spPr>
          <a:xfrm>
            <a:off x="1930245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6EBD178-55F0-4506-B104-1C54F9E0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71308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6441FAA-329B-4A92-BA7B-BF83DE331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20104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Nube 123">
            <a:extLst>
              <a:ext uri="{FF2B5EF4-FFF2-40B4-BE49-F238E27FC236}">
                <a16:creationId xmlns:a16="http://schemas.microsoft.com/office/drawing/2014/main" id="{B06C8DF8-F4D3-443F-BC4B-C1DA6A501DE4}"/>
              </a:ext>
            </a:extLst>
          </p:cNvPr>
          <p:cNvSpPr/>
          <p:nvPr/>
        </p:nvSpPr>
        <p:spPr>
          <a:xfrm>
            <a:off x="4184939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73E8121-CF1B-4BE2-A276-6771DA33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18380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B842808D-B60F-49A9-A321-1AC28A0E6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80428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Nube 126">
            <a:extLst>
              <a:ext uri="{FF2B5EF4-FFF2-40B4-BE49-F238E27FC236}">
                <a16:creationId xmlns:a16="http://schemas.microsoft.com/office/drawing/2014/main" id="{8560246D-F9A7-4977-A28E-97ADE856F07B}"/>
              </a:ext>
            </a:extLst>
          </p:cNvPr>
          <p:cNvSpPr/>
          <p:nvPr/>
        </p:nvSpPr>
        <p:spPr>
          <a:xfrm>
            <a:off x="6445263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B727B33-7D1C-4B76-AB41-5B9730E9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86326" y="4224859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1BC56CD-9326-4DCC-9C43-7D6B91C13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41319" y="4317832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Nube 129">
            <a:extLst>
              <a:ext uri="{FF2B5EF4-FFF2-40B4-BE49-F238E27FC236}">
                <a16:creationId xmlns:a16="http://schemas.microsoft.com/office/drawing/2014/main" id="{C37961E4-A465-4774-AC63-6C72E114DEEA}"/>
              </a:ext>
            </a:extLst>
          </p:cNvPr>
          <p:cNvSpPr/>
          <p:nvPr/>
        </p:nvSpPr>
        <p:spPr>
          <a:xfrm>
            <a:off x="7889176" y="4381618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8BA6D0CA-D7B6-44FD-BDF3-96120ECD3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71008" y="3481871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43331FA-BB06-4014-9458-5658C2043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68942" y="429244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Nube 132">
            <a:extLst>
              <a:ext uri="{FF2B5EF4-FFF2-40B4-BE49-F238E27FC236}">
                <a16:creationId xmlns:a16="http://schemas.microsoft.com/office/drawing/2014/main" id="{306D774C-FB45-466F-AD38-F7F736C780BB}"/>
              </a:ext>
            </a:extLst>
          </p:cNvPr>
          <p:cNvSpPr/>
          <p:nvPr/>
        </p:nvSpPr>
        <p:spPr>
          <a:xfrm>
            <a:off x="10933777" y="4419426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4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23F53AB3-868E-40D2-A292-EB7BE78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84560" y="423123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35BE19D-9CCD-4360-95A5-656F77BE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43118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A504786-CC54-43CC-9979-C296BBA96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78662" y="506773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52592A73-1CE2-4D24-BC00-4C1B03E6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942010" y="5023252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B9A7EB14-E3B9-4702-8730-762CA5CF9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4180679" y="5086956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Nube 138">
            <a:extLst>
              <a:ext uri="{FF2B5EF4-FFF2-40B4-BE49-F238E27FC236}">
                <a16:creationId xmlns:a16="http://schemas.microsoft.com/office/drawing/2014/main" id="{4DE0B112-5345-4890-8853-E82CA9533285}"/>
              </a:ext>
            </a:extLst>
          </p:cNvPr>
          <p:cNvSpPr/>
          <p:nvPr/>
        </p:nvSpPr>
        <p:spPr>
          <a:xfrm>
            <a:off x="3427741" y="5196042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0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DC6B4E18-C995-49FC-A807-08E4C7D9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18380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D0714E61-7B7C-4C24-B5AC-5E338E0C1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80428" y="506773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Nube 141">
            <a:extLst>
              <a:ext uri="{FF2B5EF4-FFF2-40B4-BE49-F238E27FC236}">
                <a16:creationId xmlns:a16="http://schemas.microsoft.com/office/drawing/2014/main" id="{5A2CEA32-B47C-44E2-A509-0E5112590204}"/>
              </a:ext>
            </a:extLst>
          </p:cNvPr>
          <p:cNvSpPr/>
          <p:nvPr/>
        </p:nvSpPr>
        <p:spPr>
          <a:xfrm>
            <a:off x="6445263" y="51947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3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A2D7A920-FA33-4F66-BEBA-180DCF92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86326" y="5000148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Nube 144">
            <a:extLst>
              <a:ext uri="{FF2B5EF4-FFF2-40B4-BE49-F238E27FC236}">
                <a16:creationId xmlns:a16="http://schemas.microsoft.com/office/drawing/2014/main" id="{CBCF48F0-0331-4758-A990-AC6A349666CE}"/>
              </a:ext>
            </a:extLst>
          </p:cNvPr>
          <p:cNvSpPr/>
          <p:nvPr/>
        </p:nvSpPr>
        <p:spPr>
          <a:xfrm>
            <a:off x="7879005" y="5165231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6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4FB00B6-CE14-410F-9481-A954B4E8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10212894" y="4998407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AC8C2F9B-9303-4388-944A-6BD5E8DE1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9445781" y="508015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Nube 147">
            <a:extLst>
              <a:ext uri="{FF2B5EF4-FFF2-40B4-BE49-F238E27FC236}">
                <a16:creationId xmlns:a16="http://schemas.microsoft.com/office/drawing/2014/main" id="{E284D5E0-4197-4D09-ACFE-09BE6A3475DC}"/>
              </a:ext>
            </a:extLst>
          </p:cNvPr>
          <p:cNvSpPr/>
          <p:nvPr/>
        </p:nvSpPr>
        <p:spPr>
          <a:xfrm>
            <a:off x="10933777" y="519471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9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FC38C434-722C-4E3D-BAC2-90359312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5637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E63F61B-DD29-4AA0-BE53-E9A3F1718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91914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Nube 150">
            <a:extLst>
              <a:ext uri="{FF2B5EF4-FFF2-40B4-BE49-F238E27FC236}">
                <a16:creationId xmlns:a16="http://schemas.microsoft.com/office/drawing/2014/main" id="{ED1CDC5F-FBBF-4938-9631-2655F75B129E}"/>
              </a:ext>
            </a:extLst>
          </p:cNvPr>
          <p:cNvSpPr/>
          <p:nvPr/>
        </p:nvSpPr>
        <p:spPr>
          <a:xfrm>
            <a:off x="1943497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2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5E1F62BB-EB30-4D24-8918-91FFB1FE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268456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A7F37D1-4DB1-4AE0-B2A5-E5EAEB982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3333356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Nube 153">
            <a:extLst>
              <a:ext uri="{FF2B5EF4-FFF2-40B4-BE49-F238E27FC236}">
                <a16:creationId xmlns:a16="http://schemas.microsoft.com/office/drawing/2014/main" id="{B0A2C456-F903-410A-8EDC-00492CE97BF6}"/>
              </a:ext>
            </a:extLst>
          </p:cNvPr>
          <p:cNvSpPr/>
          <p:nvPr/>
        </p:nvSpPr>
        <p:spPr>
          <a:xfrm>
            <a:off x="4198191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5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E8023BF1-832D-4E51-A509-701D3C04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4931632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78E58950-0F29-4109-92F0-9D2B9713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5593680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Nube 156">
            <a:extLst>
              <a:ext uri="{FF2B5EF4-FFF2-40B4-BE49-F238E27FC236}">
                <a16:creationId xmlns:a16="http://schemas.microsoft.com/office/drawing/2014/main" id="{C60E8272-D854-4F5E-84B3-B22271E3CF11}"/>
              </a:ext>
            </a:extLst>
          </p:cNvPr>
          <p:cNvSpPr/>
          <p:nvPr/>
        </p:nvSpPr>
        <p:spPr>
          <a:xfrm>
            <a:off x="6458515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8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7FC2C177-ED2B-4DA5-8C41-6A6EB252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7199578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F599D1A2-1E19-4390-B127-4F385E00B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54571" y="5912259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Nube 159">
            <a:extLst>
              <a:ext uri="{FF2B5EF4-FFF2-40B4-BE49-F238E27FC236}">
                <a16:creationId xmlns:a16="http://schemas.microsoft.com/office/drawing/2014/main" id="{FF24C6D6-6EC1-463F-98CE-925EE6CCC6F6}"/>
              </a:ext>
            </a:extLst>
          </p:cNvPr>
          <p:cNvSpPr/>
          <p:nvPr/>
        </p:nvSpPr>
        <p:spPr>
          <a:xfrm>
            <a:off x="7902428" y="5976045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1" name="Picture 4" descr="Ilustración de globo morado, globo morado, globo morado, Violeta ...">
            <a:extLst>
              <a:ext uri="{FF2B5EF4-FFF2-40B4-BE49-F238E27FC236}">
                <a16:creationId xmlns:a16="http://schemas.microsoft.com/office/drawing/2014/main" id="{413338F6-0D9F-4A0B-839A-33F815E7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9" b="90000" l="10000" r="90000">
                        <a14:foregroundMark x1="64556" y1="8478" x2="52111" y2="6159"/>
                        <a14:foregroundMark x1="40556" y1="64710" x2="40556" y2="64710"/>
                        <a14:foregroundMark x1="40556" y1="64130" x2="40556" y2="64130"/>
                        <a14:foregroundMark x1="41111" y1="65507" x2="39889" y2="63551"/>
                        <a14:foregroundMark x1="40778" y1="64928" x2="41444" y2="63986"/>
                        <a14:foregroundMark x1="42000" y1="65290" x2="39000" y2="63551"/>
                        <a14:backgroundMark x1="39039" y1="63610" x2="37889" y2="63188"/>
                        <a14:backgroundMark x1="43222" y1="65145" x2="42037" y2="64710"/>
                        <a14:backgroundMark x1="40222" y1="66667" x2="31667" y2="74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417">
            <a:off x="9446650" y="5819286"/>
            <a:ext cx="755884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1780FB9D-33B5-4F9D-A47B-8F9DC0E80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10082194" y="5886873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Nube 162">
            <a:extLst>
              <a:ext uri="{FF2B5EF4-FFF2-40B4-BE49-F238E27FC236}">
                <a16:creationId xmlns:a16="http://schemas.microsoft.com/office/drawing/2014/main" id="{80B35279-93C6-4506-97FF-E70BFCB504CE}"/>
              </a:ext>
            </a:extLst>
          </p:cNvPr>
          <p:cNvSpPr/>
          <p:nvPr/>
        </p:nvSpPr>
        <p:spPr>
          <a:xfrm>
            <a:off x="10947029" y="6013853"/>
            <a:ext cx="718017" cy="512607"/>
          </a:xfrm>
          <a:prstGeom prst="clou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4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36CFA97-0210-4773-9DEC-B799A1407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2582565" y="5127910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6" descr="Ilustración de flor morada, rosa, rosa morada con tallo., púrpura ...">
            <a:extLst>
              <a:ext uri="{FF2B5EF4-FFF2-40B4-BE49-F238E27FC236}">
                <a16:creationId xmlns:a16="http://schemas.microsoft.com/office/drawing/2014/main" id="{94682090-D1DE-4D23-85D9-EB485E0FE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9" b="89990" l="9457" r="90000">
                        <a14:foregroundMark x1="67717" y1="7520" x2="61957" y2="3303"/>
                        <a14:foregroundMark x1="52065" y1="2693" x2="45435" y2="1169"/>
                        <a14:foregroundMark x1="8261" y1="16057" x2="9457" y2="23018"/>
                        <a14:foregroundMark x1="9457" y1="23018" x2="9457" y2="23018"/>
                        <a14:backgroundMark x1="52500" y1="46392" x2="55761" y2="75000"/>
                        <a14:backgroundMark x1="55761" y1="75000" x2="55761" y2="75000"/>
                        <a14:backgroundMark x1="57826" y1="33232" x2="62391" y2="33435"/>
                        <a14:backgroundMark x1="31413" y1="31860" x2="20652" y2="3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370"/>
          <a:stretch/>
        </p:blipFill>
        <p:spPr bwMode="auto">
          <a:xfrm>
            <a:off x="8638664" y="5080155"/>
            <a:ext cx="906789" cy="6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F23745-59C9-4D38-9EBD-443700386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258" y="288673"/>
            <a:ext cx="1280271" cy="1322947"/>
          </a:xfrm>
          <a:prstGeom prst="rect">
            <a:avLst/>
          </a:prstGeom>
        </p:spPr>
      </p:pic>
      <p:sp>
        <p:nvSpPr>
          <p:cNvPr id="2" name="Círculo parcial 1">
            <a:extLst>
              <a:ext uri="{FF2B5EF4-FFF2-40B4-BE49-F238E27FC236}">
                <a16:creationId xmlns:a16="http://schemas.microsoft.com/office/drawing/2014/main" id="{6060D67F-3591-4172-B7B3-EA374C711D50}"/>
              </a:ext>
            </a:extLst>
          </p:cNvPr>
          <p:cNvSpPr/>
          <p:nvPr/>
        </p:nvSpPr>
        <p:spPr>
          <a:xfrm>
            <a:off x="9506461" y="4352342"/>
            <a:ext cx="591186" cy="593447"/>
          </a:xfrm>
          <a:prstGeom prst="pie">
            <a:avLst/>
          </a:prstGeom>
          <a:solidFill>
            <a:srgbClr val="6E2E9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07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268D1A8-209D-4803-A98E-730CA15715A6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9744046" y="928008"/>
            <a:ext cx="2199691" cy="2346958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34CCD0-1CF1-4782-B505-EB108418C6CD}"/>
              </a:ext>
            </a:extLst>
          </p:cNvPr>
          <p:cNvSpPr txBox="1"/>
          <p:nvPr/>
        </p:nvSpPr>
        <p:spPr>
          <a:xfrm>
            <a:off x="248263" y="343233"/>
            <a:ext cx="108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rgbClr val="002060"/>
                </a:solidFill>
                <a:latin typeface="Arial Nova" panose="020B0504020202020204" pitchFamily="34" charset="0"/>
              </a:rPr>
              <a:t>¡Lo hiciste muy bien! Ahora respondamos unas preguntas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7E437D-49FB-4637-B647-962FE80D9835}"/>
              </a:ext>
            </a:extLst>
          </p:cNvPr>
          <p:cNvSpPr txBox="1"/>
          <p:nvPr/>
        </p:nvSpPr>
        <p:spPr>
          <a:xfrm>
            <a:off x="371061" y="1828800"/>
            <a:ext cx="7553739" cy="1685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CL" sz="2400" dirty="0">
                <a:solidFill>
                  <a:schemeClr val="bg1"/>
                </a:solidFill>
                <a:latin typeface="Arial Nova" panose="020B0504020202020204" pitchFamily="34" charset="0"/>
              </a:rPr>
              <a:t>¿Te gustó el juego?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CL" sz="2400" dirty="0">
                <a:solidFill>
                  <a:schemeClr val="bg1"/>
                </a:solidFill>
                <a:latin typeface="Arial Nova" panose="020B0504020202020204" pitchFamily="34" charset="0"/>
              </a:rPr>
              <a:t>¿Conoces más colores?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CL" sz="2400" dirty="0">
                <a:solidFill>
                  <a:schemeClr val="bg1"/>
                </a:solidFill>
                <a:latin typeface="Arial Nova" panose="020B0504020202020204" pitchFamily="34" charset="0"/>
              </a:rPr>
              <a:t>¿Conoces más frutas y verduras?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E32D47F-5C49-4BA1-927F-E819AF801025}"/>
              </a:ext>
            </a:extLst>
          </p:cNvPr>
          <p:cNvSpPr/>
          <p:nvPr/>
        </p:nvSpPr>
        <p:spPr>
          <a:xfrm>
            <a:off x="0" y="6328229"/>
            <a:ext cx="12192000" cy="529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otón de acción: ir al principio 9">
            <a:hlinkClick r:id="" action="ppaction://hlinkshowjump?jump=previous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4709673-C999-421C-9A21-01DC4FF71534}"/>
              </a:ext>
            </a:extLst>
          </p:cNvPr>
          <p:cNvSpPr/>
          <p:nvPr/>
        </p:nvSpPr>
        <p:spPr>
          <a:xfrm>
            <a:off x="57190" y="6337949"/>
            <a:ext cx="627742" cy="510329"/>
          </a:xfrm>
          <a:prstGeom prst="actionButtonBeginn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Botón de acción: ir al final 11">
            <a:hlinkClick r:id="" action="ppaction://hlinkshowjump?jump=next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8276EF0-B033-4285-B640-B6B7E0EFBF5D}"/>
              </a:ext>
            </a:extLst>
          </p:cNvPr>
          <p:cNvSpPr/>
          <p:nvPr/>
        </p:nvSpPr>
        <p:spPr>
          <a:xfrm>
            <a:off x="11507068" y="6328229"/>
            <a:ext cx="627742" cy="512568"/>
          </a:xfrm>
          <a:prstGeom prst="actionButtonEnd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Marshall | Wiki PAW Patrol | Fandom">
            <a:extLst>
              <a:ext uri="{FF2B5EF4-FFF2-40B4-BE49-F238E27FC236}">
                <a16:creationId xmlns:a16="http://schemas.microsoft.com/office/drawing/2014/main" id="{5106AFE7-3A7D-4266-93F4-29F8F341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13" y="3514133"/>
            <a:ext cx="2953174" cy="33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6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5A1EE-6F61-483F-89FA-B74959F7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sz="5400" dirty="0">
                <a:solidFill>
                  <a:srgbClr val="C00000"/>
                </a:solidFill>
                <a:latin typeface="Abadi" panose="020B0604020104020204" pitchFamily="34" charset="0"/>
              </a:rPr>
              <a:t>¡Lo lograste 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0E3C81-E978-46FA-A482-3E1F91B9DBA6}"/>
              </a:ext>
            </a:extLst>
          </p:cNvPr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6D9FA44-DF35-427A-9A61-FE37F54620D5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9263921" y="0"/>
            <a:ext cx="2834560" cy="2623279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Botón de acción: ir al principio 6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DCB21E2-C6E5-4BB0-B4A2-51AF60990895}"/>
              </a:ext>
            </a:extLst>
          </p:cNvPr>
          <p:cNvSpPr/>
          <p:nvPr/>
        </p:nvSpPr>
        <p:spPr>
          <a:xfrm>
            <a:off x="219784" y="6414655"/>
            <a:ext cx="874644" cy="443345"/>
          </a:xfrm>
          <a:prstGeom prst="actionButtonBeginn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otón de acción: Volver 7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A5C5FC0-371F-45EC-829F-67D0BDBC1048}"/>
              </a:ext>
            </a:extLst>
          </p:cNvPr>
          <p:cNvSpPr/>
          <p:nvPr/>
        </p:nvSpPr>
        <p:spPr>
          <a:xfrm>
            <a:off x="10923893" y="6414654"/>
            <a:ext cx="1174588" cy="443346"/>
          </a:xfrm>
          <a:prstGeom prst="actionButtonRetur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Menú</a:t>
            </a:r>
          </a:p>
        </p:txBody>
      </p:sp>
      <p:pic>
        <p:nvPicPr>
          <p:cNvPr id="11266" name="Picture 2" descr="Gifs animados de Marshall">
            <a:extLst>
              <a:ext uri="{FF2B5EF4-FFF2-40B4-BE49-F238E27FC236}">
                <a16:creationId xmlns:a16="http://schemas.microsoft.com/office/drawing/2014/main" id="{1A08AD8A-D811-45B0-81CC-BBF1342868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82" y="2424840"/>
            <a:ext cx="5063035" cy="32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83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2" name="cancion-de-la-banda-especial-de-cachorock-paw-patrol-nick-jr-america-latina-espanol (mp3cut.net).wav"/>
          </p:stSnd>
        </p:sndAc>
      </p:transition>
    </mc:Choice>
    <mc:Fallback xmlns="">
      <p:transition spd="slow">
        <p:fade/>
        <p:sndAc>
          <p:stSnd>
            <p:snd r:embed="rId8" name="cancion-de-la-banda-especial-de-cachorock-paw-patrol-nick-jr-america-latina-espanol (mp3cut.net)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8F519-CCB2-4C79-B959-779A0D3A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52" y="2312678"/>
            <a:ext cx="6447183" cy="3375920"/>
          </a:xfrm>
        </p:spPr>
        <p:txBody>
          <a:bodyPr anchor="t">
            <a:normAutofit/>
          </a:bodyPr>
          <a:lstStyle/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El objetivo es identificar que elemento (personaje) es distinto entre todos.</a:t>
            </a:r>
          </a:p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Haz clic en el personaje que creas sea el correcto.</a:t>
            </a:r>
          </a:p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¡ A jugar! Tú puedes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1D69C07-43C9-4A40-95DD-5B092805B24E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7162799" y="-2"/>
            <a:ext cx="5029201" cy="5292438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E6D9CAE-39CD-4C14-A4A0-17EB1FBD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06" y="708329"/>
            <a:ext cx="6447183" cy="1454678"/>
          </a:xfrm>
        </p:spPr>
        <p:txBody>
          <a:bodyPr>
            <a:noAutofit/>
          </a:bodyPr>
          <a:lstStyle/>
          <a:p>
            <a:pPr algn="just"/>
            <a:r>
              <a:rPr lang="es-CL" sz="2800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¡Juguemos! ¿Puedes ayudarme a encontrar el personaje diferente?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986050-6E58-4210-AB6E-C7C641CB8942}"/>
              </a:ext>
            </a:extLst>
          </p:cNvPr>
          <p:cNvSpPr txBox="1"/>
          <p:nvPr/>
        </p:nvSpPr>
        <p:spPr>
          <a:xfrm>
            <a:off x="155152" y="122328"/>
            <a:ext cx="625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Habilidades cognitivas – Atención selectiva</a:t>
            </a:r>
          </a:p>
        </p:txBody>
      </p:sp>
      <p:sp>
        <p:nvSpPr>
          <p:cNvPr id="10" name="Botón de acción: Volver 9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628626A-F172-48EB-9EF9-C6771F063507}"/>
              </a:ext>
            </a:extLst>
          </p:cNvPr>
          <p:cNvSpPr/>
          <p:nvPr/>
        </p:nvSpPr>
        <p:spPr>
          <a:xfrm>
            <a:off x="174706" y="6033458"/>
            <a:ext cx="1174588" cy="702214"/>
          </a:xfrm>
          <a:prstGeom prst="actionButtonRetur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Menú</a:t>
            </a:r>
          </a:p>
        </p:txBody>
      </p:sp>
      <p:sp>
        <p:nvSpPr>
          <p:cNvPr id="12" name="Botón de acción: ir al final 11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54C9E13-1FFC-476E-8D9C-894BB6285299}"/>
              </a:ext>
            </a:extLst>
          </p:cNvPr>
          <p:cNvSpPr/>
          <p:nvPr/>
        </p:nvSpPr>
        <p:spPr>
          <a:xfrm>
            <a:off x="10727140" y="6155140"/>
            <a:ext cx="941696" cy="58685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2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453782"/>
            <a:ext cx="12192000" cy="4042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4098" name="Picture 2" descr="Marshall | Wiki PAW Patrol | Fandom">
            <a:extLst>
              <a:ext uri="{FF2B5EF4-FFF2-40B4-BE49-F238E27FC236}">
                <a16:creationId xmlns:a16="http://schemas.microsoft.com/office/drawing/2014/main" id="{D187FF46-E56D-47D1-BBCE-03BEF1E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1" y="1350130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Patrulla Canina Marshall PNG transparente - StickPNG">
            <a:hlinkClick r:id="" action="ppaction://hlinkshowjump?jump=nextslide">
              <a:snd r:embed="rId4" name="mario-bros-jump (mp3cut.net).wav"/>
            </a:hlinkClick>
            <a:extLst>
              <a:ext uri="{FF2B5EF4-FFF2-40B4-BE49-F238E27FC236}">
                <a16:creationId xmlns:a16="http://schemas.microsoft.com/office/drawing/2014/main" id="{BEFBAA65-4F95-4A0B-A6BD-F5BD523A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64" y="4203786"/>
            <a:ext cx="1075027" cy="10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Marshall | Wiki PAW Patrol | Fandom">
            <a:extLst>
              <a:ext uri="{FF2B5EF4-FFF2-40B4-BE49-F238E27FC236}">
                <a16:creationId xmlns:a16="http://schemas.microsoft.com/office/drawing/2014/main" id="{3E0AEFF8-A89F-4364-86EF-C308E4B6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350130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Marshall | Wiki PAW Patrol | Fandom">
            <a:extLst>
              <a:ext uri="{FF2B5EF4-FFF2-40B4-BE49-F238E27FC236}">
                <a16:creationId xmlns:a16="http://schemas.microsoft.com/office/drawing/2014/main" id="{3A2FF789-3642-4985-AE0F-F2B7DDEB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61" y="137737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Marshall | Wiki PAW Patrol | Fandom">
            <a:extLst>
              <a:ext uri="{FF2B5EF4-FFF2-40B4-BE49-F238E27FC236}">
                <a16:creationId xmlns:a16="http://schemas.microsoft.com/office/drawing/2014/main" id="{7F57C380-3A5B-4BC0-8643-7D712234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96" y="137737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Marshall | Wiki PAW Patrol | Fandom">
            <a:extLst>
              <a:ext uri="{FF2B5EF4-FFF2-40B4-BE49-F238E27FC236}">
                <a16:creationId xmlns:a16="http://schemas.microsoft.com/office/drawing/2014/main" id="{C3152895-6C92-4807-B972-EE86FDE8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31" y="137737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arshall | Wiki PAW Patrol | Fandom">
            <a:extLst>
              <a:ext uri="{FF2B5EF4-FFF2-40B4-BE49-F238E27FC236}">
                <a16:creationId xmlns:a16="http://schemas.microsoft.com/office/drawing/2014/main" id="{87A37203-E794-41CF-A2A9-42B0B1843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66" y="137737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Marshall | Wiki PAW Patrol | Fandom">
            <a:extLst>
              <a:ext uri="{FF2B5EF4-FFF2-40B4-BE49-F238E27FC236}">
                <a16:creationId xmlns:a16="http://schemas.microsoft.com/office/drawing/2014/main" id="{0B0746B1-D446-4AB5-BE3C-E0AD3660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140462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arshall | Wiki PAW Patrol | Fandom">
            <a:extLst>
              <a:ext uri="{FF2B5EF4-FFF2-40B4-BE49-F238E27FC236}">
                <a16:creationId xmlns:a16="http://schemas.microsoft.com/office/drawing/2014/main" id="{4DD689CB-9D08-4072-8FE0-5EEDC2FC0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6" y="140462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Marshall | Wiki PAW Patrol | Fandom">
            <a:extLst>
              <a:ext uri="{FF2B5EF4-FFF2-40B4-BE49-F238E27FC236}">
                <a16:creationId xmlns:a16="http://schemas.microsoft.com/office/drawing/2014/main" id="{18EAA061-1505-4A50-B2AA-8385C45A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140462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arshall | Wiki PAW Patrol | Fandom">
            <a:extLst>
              <a:ext uri="{FF2B5EF4-FFF2-40B4-BE49-F238E27FC236}">
                <a16:creationId xmlns:a16="http://schemas.microsoft.com/office/drawing/2014/main" id="{D5BE60D9-A1D0-49BD-B1CB-2CCA3DE7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6" y="140462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arshall | Wiki PAW Patrol | Fandom">
            <a:extLst>
              <a:ext uri="{FF2B5EF4-FFF2-40B4-BE49-F238E27FC236}">
                <a16:creationId xmlns:a16="http://schemas.microsoft.com/office/drawing/2014/main" id="{C3043DAF-86B6-4B4B-BE61-09D3B36E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41" y="140462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rshall | Wiki PAW Patrol | Fandom">
            <a:extLst>
              <a:ext uri="{FF2B5EF4-FFF2-40B4-BE49-F238E27FC236}">
                <a16:creationId xmlns:a16="http://schemas.microsoft.com/office/drawing/2014/main" id="{4F08EF52-CBF5-4F49-ABC1-A5D0D53A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76" y="143187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Marshall | Wiki PAW Patrol | Fandom">
            <a:extLst>
              <a:ext uri="{FF2B5EF4-FFF2-40B4-BE49-F238E27FC236}">
                <a16:creationId xmlns:a16="http://schemas.microsoft.com/office/drawing/2014/main" id="{0D669A1F-2F2B-41D2-95CD-3A5A09C0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1" y="143187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Marshall | Wiki PAW Patrol | Fandom">
            <a:extLst>
              <a:ext uri="{FF2B5EF4-FFF2-40B4-BE49-F238E27FC236}">
                <a16:creationId xmlns:a16="http://schemas.microsoft.com/office/drawing/2014/main" id="{E3116940-72B0-4530-B0D0-03569245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1" y="229102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Marshall | Wiki PAW Patrol | Fandom">
            <a:extLst>
              <a:ext uri="{FF2B5EF4-FFF2-40B4-BE49-F238E27FC236}">
                <a16:creationId xmlns:a16="http://schemas.microsoft.com/office/drawing/2014/main" id="{983C0EA7-0912-4F8B-8BA7-768C90B0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229102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Marshall | Wiki PAW Patrol | Fandom">
            <a:extLst>
              <a:ext uri="{FF2B5EF4-FFF2-40B4-BE49-F238E27FC236}">
                <a16:creationId xmlns:a16="http://schemas.microsoft.com/office/drawing/2014/main" id="{4D146439-7BE2-441A-9F8F-5552705C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61" y="231827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Marshall | Wiki PAW Patrol | Fandom">
            <a:extLst>
              <a:ext uri="{FF2B5EF4-FFF2-40B4-BE49-F238E27FC236}">
                <a16:creationId xmlns:a16="http://schemas.microsoft.com/office/drawing/2014/main" id="{3255FE80-DE39-4DE9-8005-461E3D7B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96" y="231827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Marshall | Wiki PAW Patrol | Fandom">
            <a:extLst>
              <a:ext uri="{FF2B5EF4-FFF2-40B4-BE49-F238E27FC236}">
                <a16:creationId xmlns:a16="http://schemas.microsoft.com/office/drawing/2014/main" id="{5252235A-1C0A-4BE1-8169-8A9C8530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31" y="231827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Marshall | Wiki PAW Patrol | Fandom">
            <a:extLst>
              <a:ext uri="{FF2B5EF4-FFF2-40B4-BE49-F238E27FC236}">
                <a16:creationId xmlns:a16="http://schemas.microsoft.com/office/drawing/2014/main" id="{6D97504C-DD19-4AE9-9402-619DAB07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66" y="231827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Marshall | Wiki PAW Patrol | Fandom">
            <a:extLst>
              <a:ext uri="{FF2B5EF4-FFF2-40B4-BE49-F238E27FC236}">
                <a16:creationId xmlns:a16="http://schemas.microsoft.com/office/drawing/2014/main" id="{20312CD5-1697-4E29-9315-FC70A66E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234552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Marshall | Wiki PAW Patrol | Fandom">
            <a:extLst>
              <a:ext uri="{FF2B5EF4-FFF2-40B4-BE49-F238E27FC236}">
                <a16:creationId xmlns:a16="http://schemas.microsoft.com/office/drawing/2014/main" id="{C8B5D516-23EA-4C35-9EB6-F921FAD5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6" y="234552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Marshall | Wiki PAW Patrol | Fandom">
            <a:extLst>
              <a:ext uri="{FF2B5EF4-FFF2-40B4-BE49-F238E27FC236}">
                <a16:creationId xmlns:a16="http://schemas.microsoft.com/office/drawing/2014/main" id="{2D767A1C-1465-4695-95F7-B251DE53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234552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Marshall | Wiki PAW Patrol | Fandom">
            <a:extLst>
              <a:ext uri="{FF2B5EF4-FFF2-40B4-BE49-F238E27FC236}">
                <a16:creationId xmlns:a16="http://schemas.microsoft.com/office/drawing/2014/main" id="{B813D8B3-FE91-40C3-8B14-CB92A2A2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6" y="234552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Marshall | Wiki PAW Patrol | Fandom">
            <a:extLst>
              <a:ext uri="{FF2B5EF4-FFF2-40B4-BE49-F238E27FC236}">
                <a16:creationId xmlns:a16="http://schemas.microsoft.com/office/drawing/2014/main" id="{5E206359-6032-4635-A5D3-8AE84CAD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41" y="234552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Marshall | Wiki PAW Patrol | Fandom">
            <a:extLst>
              <a:ext uri="{FF2B5EF4-FFF2-40B4-BE49-F238E27FC236}">
                <a16:creationId xmlns:a16="http://schemas.microsoft.com/office/drawing/2014/main" id="{12254CFE-DFDA-43AB-BA03-13AA02DC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76" y="2372771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Marshall | Wiki PAW Patrol | Fandom">
            <a:extLst>
              <a:ext uri="{FF2B5EF4-FFF2-40B4-BE49-F238E27FC236}">
                <a16:creationId xmlns:a16="http://schemas.microsoft.com/office/drawing/2014/main" id="{EC330435-261C-4CA9-849C-B0B74313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1" y="2372771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Marshall | Wiki PAW Patrol | Fandom">
            <a:extLst>
              <a:ext uri="{FF2B5EF4-FFF2-40B4-BE49-F238E27FC236}">
                <a16:creationId xmlns:a16="http://schemas.microsoft.com/office/drawing/2014/main" id="{72B00244-4803-4CAF-BEF2-C48B6664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1" y="3268505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Marshall | Wiki PAW Patrol | Fandom">
            <a:extLst>
              <a:ext uri="{FF2B5EF4-FFF2-40B4-BE49-F238E27FC236}">
                <a16:creationId xmlns:a16="http://schemas.microsoft.com/office/drawing/2014/main" id="{104434B1-4556-44E9-A2D7-34F04A40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3268505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Marshall | Wiki PAW Patrol | Fandom">
            <a:extLst>
              <a:ext uri="{FF2B5EF4-FFF2-40B4-BE49-F238E27FC236}">
                <a16:creationId xmlns:a16="http://schemas.microsoft.com/office/drawing/2014/main" id="{6448056C-F38E-410A-8846-B6B83A65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61" y="329575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Marshall | Wiki PAW Patrol | Fandom">
            <a:extLst>
              <a:ext uri="{FF2B5EF4-FFF2-40B4-BE49-F238E27FC236}">
                <a16:creationId xmlns:a16="http://schemas.microsoft.com/office/drawing/2014/main" id="{D00D36B4-7274-421A-B137-A344922F2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96" y="329575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Marshall | Wiki PAW Patrol | Fandom">
            <a:extLst>
              <a:ext uri="{FF2B5EF4-FFF2-40B4-BE49-F238E27FC236}">
                <a16:creationId xmlns:a16="http://schemas.microsoft.com/office/drawing/2014/main" id="{F29621E0-4904-465F-8994-341961A3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31" y="329575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Marshall | Wiki PAW Patrol | Fandom">
            <a:extLst>
              <a:ext uri="{FF2B5EF4-FFF2-40B4-BE49-F238E27FC236}">
                <a16:creationId xmlns:a16="http://schemas.microsoft.com/office/drawing/2014/main" id="{2238903D-3008-48CA-A713-66F2A31C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66" y="3295754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Marshall | Wiki PAW Patrol | Fandom">
            <a:extLst>
              <a:ext uri="{FF2B5EF4-FFF2-40B4-BE49-F238E27FC236}">
                <a16:creationId xmlns:a16="http://schemas.microsoft.com/office/drawing/2014/main" id="{F7A4CDAA-D9E0-4854-8D5C-4A145628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332300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Marshall | Wiki PAW Patrol | Fandom">
            <a:extLst>
              <a:ext uri="{FF2B5EF4-FFF2-40B4-BE49-F238E27FC236}">
                <a16:creationId xmlns:a16="http://schemas.microsoft.com/office/drawing/2014/main" id="{CCD43ABA-7D38-4456-9168-F1A82C66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6" y="332300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Marshall | Wiki PAW Patrol | Fandom">
            <a:extLst>
              <a:ext uri="{FF2B5EF4-FFF2-40B4-BE49-F238E27FC236}">
                <a16:creationId xmlns:a16="http://schemas.microsoft.com/office/drawing/2014/main" id="{6BCF6A50-58A2-41EF-9442-1A44DCC3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332300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Marshall | Wiki PAW Patrol | Fandom">
            <a:extLst>
              <a:ext uri="{FF2B5EF4-FFF2-40B4-BE49-F238E27FC236}">
                <a16:creationId xmlns:a16="http://schemas.microsoft.com/office/drawing/2014/main" id="{C55C208E-742F-4776-ACAE-A0F21F77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6" y="332300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Marshall | Wiki PAW Patrol | Fandom">
            <a:extLst>
              <a:ext uri="{FF2B5EF4-FFF2-40B4-BE49-F238E27FC236}">
                <a16:creationId xmlns:a16="http://schemas.microsoft.com/office/drawing/2014/main" id="{9B0113D2-3BCD-4B64-B3EE-7F3F45AF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41" y="3323003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Marshall | Wiki PAW Patrol | Fandom">
            <a:extLst>
              <a:ext uri="{FF2B5EF4-FFF2-40B4-BE49-F238E27FC236}">
                <a16:creationId xmlns:a16="http://schemas.microsoft.com/office/drawing/2014/main" id="{DD7AD087-F8B3-49A7-8445-741438D8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76" y="3350252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Marshall | Wiki PAW Patrol | Fandom">
            <a:extLst>
              <a:ext uri="{FF2B5EF4-FFF2-40B4-BE49-F238E27FC236}">
                <a16:creationId xmlns:a16="http://schemas.microsoft.com/office/drawing/2014/main" id="{C2224EDF-8EF5-4DFA-8B12-95C0EF9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1" y="420939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Marshall | Wiki PAW Patrol | Fandom">
            <a:extLst>
              <a:ext uri="{FF2B5EF4-FFF2-40B4-BE49-F238E27FC236}">
                <a16:creationId xmlns:a16="http://schemas.microsoft.com/office/drawing/2014/main" id="{F14215FF-3C19-4BB6-9C65-FF6E2BF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420939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Marshall | Wiki PAW Patrol | Fandom">
            <a:extLst>
              <a:ext uri="{FF2B5EF4-FFF2-40B4-BE49-F238E27FC236}">
                <a16:creationId xmlns:a16="http://schemas.microsoft.com/office/drawing/2014/main" id="{963D358D-287B-418A-88CB-178092F0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96" y="423664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Marshall | Wiki PAW Patrol | Fandom">
            <a:extLst>
              <a:ext uri="{FF2B5EF4-FFF2-40B4-BE49-F238E27FC236}">
                <a16:creationId xmlns:a16="http://schemas.microsoft.com/office/drawing/2014/main" id="{17AD792F-2599-4C38-B43B-CDBCDADD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31" y="423664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Marshall | Wiki PAW Patrol | Fandom">
            <a:extLst>
              <a:ext uri="{FF2B5EF4-FFF2-40B4-BE49-F238E27FC236}">
                <a16:creationId xmlns:a16="http://schemas.microsoft.com/office/drawing/2014/main" id="{3988E5FD-569B-4E96-A2E1-BDE1029D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66" y="423664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Marshall | Wiki PAW Patrol | Fandom">
            <a:extLst>
              <a:ext uri="{FF2B5EF4-FFF2-40B4-BE49-F238E27FC236}">
                <a16:creationId xmlns:a16="http://schemas.microsoft.com/office/drawing/2014/main" id="{23B6A169-0247-4670-833B-672791B3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426389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Marshall | Wiki PAW Patrol | Fandom">
            <a:extLst>
              <a:ext uri="{FF2B5EF4-FFF2-40B4-BE49-F238E27FC236}">
                <a16:creationId xmlns:a16="http://schemas.microsoft.com/office/drawing/2014/main" id="{42D617CA-61BC-49DD-A4C9-E8C54590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6" y="426389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Marshall | Wiki PAW Patrol | Fandom">
            <a:extLst>
              <a:ext uri="{FF2B5EF4-FFF2-40B4-BE49-F238E27FC236}">
                <a16:creationId xmlns:a16="http://schemas.microsoft.com/office/drawing/2014/main" id="{BADD2959-2E75-4FE5-A28D-5D64FED4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426389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Marshall | Wiki PAW Patrol | Fandom">
            <a:extLst>
              <a:ext uri="{FF2B5EF4-FFF2-40B4-BE49-F238E27FC236}">
                <a16:creationId xmlns:a16="http://schemas.microsoft.com/office/drawing/2014/main" id="{262A703A-AF23-4203-9949-A8C22615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6" y="426389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Marshall | Wiki PAW Patrol | Fandom">
            <a:extLst>
              <a:ext uri="{FF2B5EF4-FFF2-40B4-BE49-F238E27FC236}">
                <a16:creationId xmlns:a16="http://schemas.microsoft.com/office/drawing/2014/main" id="{713A8EC5-CD7B-45A7-985F-25DD0224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41" y="426389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Marshall | Wiki PAW Patrol | Fandom">
            <a:extLst>
              <a:ext uri="{FF2B5EF4-FFF2-40B4-BE49-F238E27FC236}">
                <a16:creationId xmlns:a16="http://schemas.microsoft.com/office/drawing/2014/main" id="{18B343E2-A2C6-422B-9995-FF4EA4D3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76" y="429114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Marshall | Wiki PAW Patrol | Fandom">
            <a:extLst>
              <a:ext uri="{FF2B5EF4-FFF2-40B4-BE49-F238E27FC236}">
                <a16:creationId xmlns:a16="http://schemas.microsoft.com/office/drawing/2014/main" id="{6D6DF097-5B9B-4B4D-9C13-E944A2F0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1" y="335983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Marshall | Wiki PAW Patrol | Fandom">
            <a:extLst>
              <a:ext uri="{FF2B5EF4-FFF2-40B4-BE49-F238E27FC236}">
                <a16:creationId xmlns:a16="http://schemas.microsoft.com/office/drawing/2014/main" id="{C336C534-D053-4FDF-88B8-468327A7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1" y="4300730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Marshall | Wiki PAW Patrol | Fandom">
            <a:extLst>
              <a:ext uri="{FF2B5EF4-FFF2-40B4-BE49-F238E27FC236}">
                <a16:creationId xmlns:a16="http://schemas.microsoft.com/office/drawing/2014/main" id="{14A53418-A4F1-4D55-8981-BA00E65C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1" y="516795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Marshall | Wiki PAW Patrol | Fandom">
            <a:extLst>
              <a:ext uri="{FF2B5EF4-FFF2-40B4-BE49-F238E27FC236}">
                <a16:creationId xmlns:a16="http://schemas.microsoft.com/office/drawing/2014/main" id="{20DE0438-91EB-4CE4-8096-51BDA164C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5167958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Marshall | Wiki PAW Patrol | Fandom">
            <a:extLst>
              <a:ext uri="{FF2B5EF4-FFF2-40B4-BE49-F238E27FC236}">
                <a16:creationId xmlns:a16="http://schemas.microsoft.com/office/drawing/2014/main" id="{40656DE7-0E4B-4873-92A8-B5AB25A8D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61" y="519520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Marshall | Wiki PAW Patrol | Fandom">
            <a:extLst>
              <a:ext uri="{FF2B5EF4-FFF2-40B4-BE49-F238E27FC236}">
                <a16:creationId xmlns:a16="http://schemas.microsoft.com/office/drawing/2014/main" id="{1781C7E2-CC46-44F3-9231-525E8D58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96" y="519520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Marshall | Wiki PAW Patrol | Fandom">
            <a:extLst>
              <a:ext uri="{FF2B5EF4-FFF2-40B4-BE49-F238E27FC236}">
                <a16:creationId xmlns:a16="http://schemas.microsoft.com/office/drawing/2014/main" id="{822E31B1-B1FC-4780-BDF3-E249E1CF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31" y="519520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Marshall | Wiki PAW Patrol | Fandom">
            <a:extLst>
              <a:ext uri="{FF2B5EF4-FFF2-40B4-BE49-F238E27FC236}">
                <a16:creationId xmlns:a16="http://schemas.microsoft.com/office/drawing/2014/main" id="{A2469D8B-EE4B-4BAD-8618-8D7A81D7B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66" y="5195207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Marshall | Wiki PAW Patrol | Fandom">
            <a:extLst>
              <a:ext uri="{FF2B5EF4-FFF2-40B4-BE49-F238E27FC236}">
                <a16:creationId xmlns:a16="http://schemas.microsoft.com/office/drawing/2014/main" id="{C5D13E3C-3ECB-4C74-B0E7-7D9D9D0E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1" y="522245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Marshall | Wiki PAW Patrol | Fandom">
            <a:extLst>
              <a:ext uri="{FF2B5EF4-FFF2-40B4-BE49-F238E27FC236}">
                <a16:creationId xmlns:a16="http://schemas.microsoft.com/office/drawing/2014/main" id="{486BAA65-31E3-436D-A2EE-819FB4ED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36" y="522245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Marshall | Wiki PAW Patrol | Fandom">
            <a:extLst>
              <a:ext uri="{FF2B5EF4-FFF2-40B4-BE49-F238E27FC236}">
                <a16:creationId xmlns:a16="http://schemas.microsoft.com/office/drawing/2014/main" id="{99DF5C74-38BC-4EA7-82BA-7C60AFD9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522245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Marshall | Wiki PAW Patrol | Fandom">
            <a:extLst>
              <a:ext uri="{FF2B5EF4-FFF2-40B4-BE49-F238E27FC236}">
                <a16:creationId xmlns:a16="http://schemas.microsoft.com/office/drawing/2014/main" id="{2867392F-59A3-4E0F-87F2-DADD5A9A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6" y="522245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Marshall | Wiki PAW Patrol | Fandom">
            <a:extLst>
              <a:ext uri="{FF2B5EF4-FFF2-40B4-BE49-F238E27FC236}">
                <a16:creationId xmlns:a16="http://schemas.microsoft.com/office/drawing/2014/main" id="{148318E1-C906-440D-885B-9310DE8A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41" y="5222456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Marshall | Wiki PAW Patrol | Fandom">
            <a:extLst>
              <a:ext uri="{FF2B5EF4-FFF2-40B4-BE49-F238E27FC236}">
                <a16:creationId xmlns:a16="http://schemas.microsoft.com/office/drawing/2014/main" id="{A6F0F045-E4B9-4180-81B7-6664CCD5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76" y="5249705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Marshall | Wiki PAW Patrol | Fandom">
            <a:extLst>
              <a:ext uri="{FF2B5EF4-FFF2-40B4-BE49-F238E27FC236}">
                <a16:creationId xmlns:a16="http://schemas.microsoft.com/office/drawing/2014/main" id="{AC42F1B0-6891-4D5E-99A8-187D27F6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1" y="5259289"/>
            <a:ext cx="900435" cy="10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54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5122" name="Picture 2" descr="Personaje Rubble - Patrulla canina | Patrulla de cachorros ...">
            <a:hlinkClick r:id="" action="ppaction://hlinkshowjump?jump=nextslide">
              <a:snd r:embed="rId3" name="mario-bros-jump (mp3cut.net).wav"/>
            </a:hlinkClick>
            <a:extLst>
              <a:ext uri="{FF2B5EF4-FFF2-40B4-BE49-F238E27FC236}">
                <a16:creationId xmlns:a16="http://schemas.microsoft.com/office/drawing/2014/main" id="{F64F733C-CD68-4145-B903-E036AF76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10" y="4246910"/>
            <a:ext cx="9525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FDE66E1-F637-4B15-B815-CE970323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116820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02791FFA-F151-4375-A100-34A41565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13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B2C7C7FA-0137-4373-9629-D74318AA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86" y="116820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40BC2C64-9E68-4E4B-BE3C-F7F8A77F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0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39C0933-E89A-43A6-98ED-55DC89AC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43" y="116820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43A2CD4-E8F5-4DCF-9EB6-B38B0CE9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DE827CF-AC8E-4532-8A13-EC056EB8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30" y="116820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1FFC1EF2-CBC4-4190-BFD3-EBFC854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44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91B8757-45B4-44BB-A067-AE50C30A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7" y="116820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41C0008-60C2-4077-B9BD-94AE076C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B033B63-6D30-468E-923B-36903056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74" y="116820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719613F-1CAE-4023-8074-7E8D769A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7" y="116820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42587C64-069F-444C-A627-61375C8A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61" y="116820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CDBB4E18-FBB4-4C32-9232-F427E7C8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75" y="116820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10D8DA45-2334-4BC2-8776-EFEC4C24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2214105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2076077-A7AC-4391-9B29-36E992C3D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13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4A045A71-E860-46C2-B7E5-217DA35C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86" y="2214105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BE1BC07A-DA8F-4833-B220-B6B27CEF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0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E7C3679-CFC0-404A-9653-E39E5D37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43" y="2214105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204C7F59-2A7E-47C4-89F0-94DBA5C8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B2959AEE-2293-4B86-8242-4F3D8975F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30" y="2214105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46062B3D-F4DB-4681-A67C-EF5783C14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44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0AF4B70F-F1F0-44EF-9BD2-A3DFC863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7" y="221410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1D71DDAB-14E4-444A-9580-F105C8753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BA9A053-7EB9-42EB-82D8-DDA3DC2D4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74" y="221410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666C9E90-EA9D-4B63-8E12-5C4BEF34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7" y="2214104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71CD544-E04D-42A2-9E4B-55E5F892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61" y="221410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C52C0FB6-7F9F-4DC6-BBE1-6F2C7CB3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75" y="221410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D39A8455-BEF6-41A3-B88D-CB27707F4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3260008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85BB0253-5F1E-4076-9767-B4BCEE8AE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13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87BD618-267D-458C-B8EF-E26596FF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86" y="3260008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92BC3FE-D3C7-4119-AFD3-92398558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0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294BD91D-088B-4A36-AA09-0F17134F0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43" y="3260008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0E3EEDDA-167D-4160-A178-647D54238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77D72C2D-6002-4A35-B9BC-445DEC92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30" y="3260008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231AAD7F-D480-42E2-8372-5166CD50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44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D7AF9738-B3F8-4D3A-8C06-38B382FF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7" y="3260006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6AF3118-CAFF-421B-A1DB-98ADE576E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AF4706D-5621-4148-A71C-DDF951A2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74" y="3260006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2103F78-D417-4E73-BA64-0CDD07AE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7" y="3260007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757B5016-83BD-48FA-BB9B-D2BD44F0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61" y="3260006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FA010D8-B43C-4165-AC2B-75905F3A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75" y="3260006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DDBE713A-9F03-4AE7-B212-080B3D66C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43059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B0AD71DF-9097-4978-AF61-ABE259E6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13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4279AF7-0F90-4A5B-BB64-21A5DFB3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86" y="43059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B83A333-324C-4BCC-8F9F-59FEF693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0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BF77B351-0EDF-4AFD-A10C-7C8606E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43" y="43059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D1E2213-0FAE-44B1-BEB5-C1CA289C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6D90BB1-2696-45B9-B74B-FAC45F5BF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30" y="43059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FB9CE58A-43E4-4487-BA35-98CC9536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44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659AE9CD-48B0-43D5-9083-A974B147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7" y="4305909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7B8EF6C5-E24C-4A7A-B9B5-1E7AEF21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9C51188-453E-4443-87FB-2DC7C4D9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74" y="4305909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88DE789A-8554-4F12-B912-55B58255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7" y="4305910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F0D0CC70-C198-4A17-B1E7-03B442FB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75" y="4305909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67CF472B-34F0-4924-995C-40EAD82E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535181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00D548FE-D065-4621-B2AB-167C15C3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13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E14D309A-92F0-45DA-B541-3D9E4F8E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86" y="535181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5502F402-0366-4F0D-BCC2-3BCF53EBC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00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FEDBA1DD-B7C0-4558-8A7E-42A7719F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43" y="535181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940717EE-7942-4B85-8991-59F6EC8CF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F26A3206-BA29-4487-A5AF-AEE938E6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30" y="5351813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DF616188-BF9A-4012-BD24-A8E2D5C6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44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103BD85A-60EC-4400-A008-0CB048F8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17" y="53518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0F5C8C8B-D815-40FD-9253-02D1D75C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FF7608E1-A00A-414D-8519-EE69B8CF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74" y="53518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CFA06EA4-7E25-4A35-BC38-32BE268A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7" y="5351812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4D640705-1191-41A7-9917-28780110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61" y="53518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Rubble | Cumpleaños patrulla de la pata, Imprimibles paw patrol ...">
            <a:extLst>
              <a:ext uri="{FF2B5EF4-FFF2-40B4-BE49-F238E27FC236}">
                <a16:creationId xmlns:a16="http://schemas.microsoft.com/office/drawing/2014/main" id="{A55F8E1F-2262-451F-B11D-A0EA644D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6" b="97278" l="10000" r="90083">
                        <a14:foregroundMark x1="49861" y1="8528" x2="36306" y2="3056"/>
                        <a14:foregroundMark x1="27556" y1="14417" x2="24889" y2="7556"/>
                        <a14:foregroundMark x1="24889" y1="7556" x2="21667" y2="7861"/>
                        <a14:foregroundMark x1="25583" y1="13333" x2="22750" y2="12667"/>
                        <a14:foregroundMark x1="50500" y1="94417" x2="42639" y2="86778"/>
                        <a14:foregroundMark x1="48111" y1="97278" x2="49861" y2="96833"/>
                        <a14:foregroundMark x1="90083" y1="57917" x2="90083" y2="57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75" y="5351811"/>
            <a:ext cx="1045903" cy="10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18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" descr="La Patrulla Canina Chase PNG transparente - StickPNG">
            <a:extLst>
              <a:ext uri="{FF2B5EF4-FFF2-40B4-BE49-F238E27FC236}">
                <a16:creationId xmlns:a16="http://schemas.microsoft.com/office/drawing/2014/main" id="{A7D435FE-ECA5-4992-A6BC-5E6E97BE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03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La Patrulla Canina Chase PNG transparente - StickPNG">
            <a:extLst>
              <a:ext uri="{FF2B5EF4-FFF2-40B4-BE49-F238E27FC236}">
                <a16:creationId xmlns:a16="http://schemas.microsoft.com/office/drawing/2014/main" id="{61EBBEA2-7FB1-4111-B49E-CD94CD33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25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Botón de acción: ir al principio 19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1026" name="Picture 2" descr="La Patrulla Canina Chase PNG transparente - StickPNG">
            <a:extLst>
              <a:ext uri="{FF2B5EF4-FFF2-40B4-BE49-F238E27FC236}">
                <a16:creationId xmlns:a16="http://schemas.microsoft.com/office/drawing/2014/main" id="{20ED16CF-0B38-48E7-B363-F0FA9510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3" y="87171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se de Paw Patrol | Chase paw patrol, Paw patrol coloring, Paw ...">
            <a:hlinkClick r:id="" action="ppaction://hlinkshowjump?jump=nextslide">
              <a:snd r:embed="rId4" name="mario-bros-jump (mp3cut.net).wav"/>
            </a:hlinkClick>
            <a:extLst>
              <a:ext uri="{FF2B5EF4-FFF2-40B4-BE49-F238E27FC236}">
                <a16:creationId xmlns:a16="http://schemas.microsoft.com/office/drawing/2014/main" id="{39844294-F9F2-430D-B8D4-E63E0165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19" y="5389290"/>
            <a:ext cx="1322507" cy="12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La Patrulla Canina Chase PNG transparente - StickPNG">
            <a:extLst>
              <a:ext uri="{FF2B5EF4-FFF2-40B4-BE49-F238E27FC236}">
                <a16:creationId xmlns:a16="http://schemas.microsoft.com/office/drawing/2014/main" id="{37EB7BEA-7833-4826-AFE4-2C68F141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49" y="87171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La Patrulla Canina Chase PNG transparente - StickPNG">
            <a:extLst>
              <a:ext uri="{FF2B5EF4-FFF2-40B4-BE49-F238E27FC236}">
                <a16:creationId xmlns:a16="http://schemas.microsoft.com/office/drawing/2014/main" id="{565D8111-E3ED-4D32-8CE8-A5C3A798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20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La Patrulla Canina Chase PNG transparente - StickPNG">
            <a:extLst>
              <a:ext uri="{FF2B5EF4-FFF2-40B4-BE49-F238E27FC236}">
                <a16:creationId xmlns:a16="http://schemas.microsoft.com/office/drawing/2014/main" id="{9D2651E1-5FA3-4C4C-B4F1-CAF9F0A6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71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La Patrulla Canina Chase PNG transparente - StickPNG">
            <a:extLst>
              <a:ext uri="{FF2B5EF4-FFF2-40B4-BE49-F238E27FC236}">
                <a16:creationId xmlns:a16="http://schemas.microsoft.com/office/drawing/2014/main" id="{830F9D21-FBC4-4189-835B-B5A159EA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22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La Patrulla Canina Chase PNG transparente - StickPNG">
            <a:extLst>
              <a:ext uri="{FF2B5EF4-FFF2-40B4-BE49-F238E27FC236}">
                <a16:creationId xmlns:a16="http://schemas.microsoft.com/office/drawing/2014/main" id="{CFCA3464-4394-49D6-BAC4-CAFD2D60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93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La Patrulla Canina Chase PNG transparente - StickPNG">
            <a:extLst>
              <a:ext uri="{FF2B5EF4-FFF2-40B4-BE49-F238E27FC236}">
                <a16:creationId xmlns:a16="http://schemas.microsoft.com/office/drawing/2014/main" id="{3DF7F3B9-17BB-402A-A9BF-9F6FD096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24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La Patrulla Canina Chase PNG transparente - StickPNG">
            <a:extLst>
              <a:ext uri="{FF2B5EF4-FFF2-40B4-BE49-F238E27FC236}">
                <a16:creationId xmlns:a16="http://schemas.microsoft.com/office/drawing/2014/main" id="{61E2522B-A5F3-4442-8807-EC0A06F3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75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La Patrulla Canina Chase PNG transparente - StickPNG">
            <a:extLst>
              <a:ext uri="{FF2B5EF4-FFF2-40B4-BE49-F238E27FC236}">
                <a16:creationId xmlns:a16="http://schemas.microsoft.com/office/drawing/2014/main" id="{D5EEA8C7-8A78-444B-8F02-C5290258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46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La Patrulla Canina Chase PNG transparente - StickPNG">
            <a:extLst>
              <a:ext uri="{FF2B5EF4-FFF2-40B4-BE49-F238E27FC236}">
                <a16:creationId xmlns:a16="http://schemas.microsoft.com/office/drawing/2014/main" id="{FDE99320-D15A-4783-8176-97E5A919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97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La Patrulla Canina Chase PNG transparente - StickPNG">
            <a:extLst>
              <a:ext uri="{FF2B5EF4-FFF2-40B4-BE49-F238E27FC236}">
                <a16:creationId xmlns:a16="http://schemas.microsoft.com/office/drawing/2014/main" id="{F129379C-3734-4E03-B51F-32BBBA07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048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La Patrulla Canina Chase PNG transparente - StickPNG">
            <a:extLst>
              <a:ext uri="{FF2B5EF4-FFF2-40B4-BE49-F238E27FC236}">
                <a16:creationId xmlns:a16="http://schemas.microsoft.com/office/drawing/2014/main" id="{07D24573-EFDA-46B3-BDED-D43248B8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19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La Patrulla Canina Chase PNG transparente - StickPNG">
            <a:extLst>
              <a:ext uri="{FF2B5EF4-FFF2-40B4-BE49-F238E27FC236}">
                <a16:creationId xmlns:a16="http://schemas.microsoft.com/office/drawing/2014/main" id="{8DBA6750-6366-4F18-91A9-25ABDD09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45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La Patrulla Canina Chase PNG transparente - StickPNG">
            <a:extLst>
              <a:ext uri="{FF2B5EF4-FFF2-40B4-BE49-F238E27FC236}">
                <a16:creationId xmlns:a16="http://schemas.microsoft.com/office/drawing/2014/main" id="{6ACABAA8-2FD3-464E-97CA-F8C5751C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296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La Patrulla Canina Chase PNG transparente - StickPNG">
            <a:extLst>
              <a:ext uri="{FF2B5EF4-FFF2-40B4-BE49-F238E27FC236}">
                <a16:creationId xmlns:a16="http://schemas.microsoft.com/office/drawing/2014/main" id="{B4E0CB0F-E0A2-4740-8986-914C8030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947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La Patrulla Canina Chase PNG transparente - StickPNG">
            <a:extLst>
              <a:ext uri="{FF2B5EF4-FFF2-40B4-BE49-F238E27FC236}">
                <a16:creationId xmlns:a16="http://schemas.microsoft.com/office/drawing/2014/main" id="{E68BCA53-3096-4DD3-86BB-13960CC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8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La Patrulla Canina Chase PNG transparente - StickPNG">
            <a:extLst>
              <a:ext uri="{FF2B5EF4-FFF2-40B4-BE49-F238E27FC236}">
                <a16:creationId xmlns:a16="http://schemas.microsoft.com/office/drawing/2014/main" id="{80B1E389-78F0-4AB4-8E78-59CBF21F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269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La Patrulla Canina Chase PNG transparente - StickPNG">
            <a:extLst>
              <a:ext uri="{FF2B5EF4-FFF2-40B4-BE49-F238E27FC236}">
                <a16:creationId xmlns:a16="http://schemas.microsoft.com/office/drawing/2014/main" id="{53BAF131-12B5-4809-A1B1-2B59FA54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920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La Patrulla Canina Chase PNG transparente - StickPNG">
            <a:extLst>
              <a:ext uri="{FF2B5EF4-FFF2-40B4-BE49-F238E27FC236}">
                <a16:creationId xmlns:a16="http://schemas.microsoft.com/office/drawing/2014/main" id="{E8D26451-A98A-4E2F-8D03-732BE1C0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19" y="87250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La Patrulla Canina Chase PNG transparente - StickPNG">
            <a:extLst>
              <a:ext uri="{FF2B5EF4-FFF2-40B4-BE49-F238E27FC236}">
                <a16:creationId xmlns:a16="http://schemas.microsoft.com/office/drawing/2014/main" id="{A99D70F7-7936-4D2A-8CD4-0E3B5017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" y="199387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La Patrulla Canina Chase PNG transparente - StickPNG">
            <a:extLst>
              <a:ext uri="{FF2B5EF4-FFF2-40B4-BE49-F238E27FC236}">
                <a16:creationId xmlns:a16="http://schemas.microsoft.com/office/drawing/2014/main" id="{F161B445-2627-4B70-8A7A-29EA29B6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9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La Patrulla Canina Chase PNG transparente - StickPNG">
            <a:extLst>
              <a:ext uri="{FF2B5EF4-FFF2-40B4-BE49-F238E27FC236}">
                <a16:creationId xmlns:a16="http://schemas.microsoft.com/office/drawing/2014/main" id="{25D7380E-CA65-4521-A7B3-E713C7AE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40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La Patrulla Canina Chase PNG transparente - StickPNG">
            <a:extLst>
              <a:ext uri="{FF2B5EF4-FFF2-40B4-BE49-F238E27FC236}">
                <a16:creationId xmlns:a16="http://schemas.microsoft.com/office/drawing/2014/main" id="{09326D59-F3C6-43A3-95BA-0065C0F7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91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La Patrulla Canina Chase PNG transparente - StickPNG">
            <a:extLst>
              <a:ext uri="{FF2B5EF4-FFF2-40B4-BE49-F238E27FC236}">
                <a16:creationId xmlns:a16="http://schemas.microsoft.com/office/drawing/2014/main" id="{824207DE-2BE9-4848-A28A-0EC67FC07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42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La Patrulla Canina Chase PNG transparente - StickPNG">
            <a:extLst>
              <a:ext uri="{FF2B5EF4-FFF2-40B4-BE49-F238E27FC236}">
                <a16:creationId xmlns:a16="http://schemas.microsoft.com/office/drawing/2014/main" id="{996B1A44-0B96-4C16-A183-D5084CEA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13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La Patrulla Canina Chase PNG transparente - StickPNG">
            <a:extLst>
              <a:ext uri="{FF2B5EF4-FFF2-40B4-BE49-F238E27FC236}">
                <a16:creationId xmlns:a16="http://schemas.microsoft.com/office/drawing/2014/main" id="{5B780CAA-0FBB-4DCE-8073-670B3B0E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044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La Patrulla Canina Chase PNG transparente - StickPNG">
            <a:extLst>
              <a:ext uri="{FF2B5EF4-FFF2-40B4-BE49-F238E27FC236}">
                <a16:creationId xmlns:a16="http://schemas.microsoft.com/office/drawing/2014/main" id="{4F4D2547-DF5D-4366-B4EA-D2F7F7B8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95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La Patrulla Canina Chase PNG transparente - StickPNG">
            <a:extLst>
              <a:ext uri="{FF2B5EF4-FFF2-40B4-BE49-F238E27FC236}">
                <a16:creationId xmlns:a16="http://schemas.microsoft.com/office/drawing/2014/main" id="{21A26B15-1648-48D6-AF70-9242B597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6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La Patrulla Canina Chase PNG transparente - StickPNG">
            <a:extLst>
              <a:ext uri="{FF2B5EF4-FFF2-40B4-BE49-F238E27FC236}">
                <a16:creationId xmlns:a16="http://schemas.microsoft.com/office/drawing/2014/main" id="{90B7E243-0889-4C6E-BA93-D6AE9E7C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17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La Patrulla Canina Chase PNG transparente - StickPNG">
            <a:extLst>
              <a:ext uri="{FF2B5EF4-FFF2-40B4-BE49-F238E27FC236}">
                <a16:creationId xmlns:a16="http://schemas.microsoft.com/office/drawing/2014/main" id="{989C7C29-9214-4BED-BC8C-B25A13DAE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68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La Patrulla Canina Chase PNG transparente - StickPNG">
            <a:extLst>
              <a:ext uri="{FF2B5EF4-FFF2-40B4-BE49-F238E27FC236}">
                <a16:creationId xmlns:a16="http://schemas.microsoft.com/office/drawing/2014/main" id="{EC3FFE3F-2802-46EC-AE4C-1AD18EFB2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39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La Patrulla Canina Chase PNG transparente - StickPNG">
            <a:extLst>
              <a:ext uri="{FF2B5EF4-FFF2-40B4-BE49-F238E27FC236}">
                <a16:creationId xmlns:a16="http://schemas.microsoft.com/office/drawing/2014/main" id="{5D29A4C1-E857-42A3-A827-CD9785C3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65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La Patrulla Canina Chase PNG transparente - StickPNG">
            <a:extLst>
              <a:ext uri="{FF2B5EF4-FFF2-40B4-BE49-F238E27FC236}">
                <a16:creationId xmlns:a16="http://schemas.microsoft.com/office/drawing/2014/main" id="{66DE2DAA-CE0C-4DFF-91A1-6100107E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16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La Patrulla Canina Chase PNG transparente - StickPNG">
            <a:extLst>
              <a:ext uri="{FF2B5EF4-FFF2-40B4-BE49-F238E27FC236}">
                <a16:creationId xmlns:a16="http://schemas.microsoft.com/office/drawing/2014/main" id="{EF3B99A7-D148-4003-9B0C-1BD570D6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67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La Patrulla Canina Chase PNG transparente - StickPNG">
            <a:extLst>
              <a:ext uri="{FF2B5EF4-FFF2-40B4-BE49-F238E27FC236}">
                <a16:creationId xmlns:a16="http://schemas.microsoft.com/office/drawing/2014/main" id="{DDB51AC0-BBD0-4CB8-BB79-C4E2760F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38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La Patrulla Canina Chase PNG transparente - StickPNG">
            <a:extLst>
              <a:ext uri="{FF2B5EF4-FFF2-40B4-BE49-F238E27FC236}">
                <a16:creationId xmlns:a16="http://schemas.microsoft.com/office/drawing/2014/main" id="{40CB5E00-FFE7-4D2A-8E5B-A91DA5B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89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La Patrulla Canina Chase PNG transparente - StickPNG">
            <a:extLst>
              <a:ext uri="{FF2B5EF4-FFF2-40B4-BE49-F238E27FC236}">
                <a16:creationId xmlns:a16="http://schemas.microsoft.com/office/drawing/2014/main" id="{EFE7C7FB-3D39-4825-8594-C703B975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40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La Patrulla Canina Chase PNG transparente - StickPNG">
            <a:extLst>
              <a:ext uri="{FF2B5EF4-FFF2-40B4-BE49-F238E27FC236}">
                <a16:creationId xmlns:a16="http://schemas.microsoft.com/office/drawing/2014/main" id="{D302D0C2-D420-446F-B44F-6D58C785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939" y="199466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La Patrulla Canina Chase PNG transparente - StickPNG">
            <a:extLst>
              <a:ext uri="{FF2B5EF4-FFF2-40B4-BE49-F238E27FC236}">
                <a16:creationId xmlns:a16="http://schemas.microsoft.com/office/drawing/2014/main" id="{A53F3AEC-F596-4847-9B14-851D07EF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" y="316917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La Patrulla Canina Chase PNG transparente - StickPNG">
            <a:extLst>
              <a:ext uri="{FF2B5EF4-FFF2-40B4-BE49-F238E27FC236}">
                <a16:creationId xmlns:a16="http://schemas.microsoft.com/office/drawing/2014/main" id="{96083E0F-EE69-4DDE-8710-2B56F8FD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8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La Patrulla Canina Chase PNG transparente - StickPNG">
            <a:extLst>
              <a:ext uri="{FF2B5EF4-FFF2-40B4-BE49-F238E27FC236}">
                <a16:creationId xmlns:a16="http://schemas.microsoft.com/office/drawing/2014/main" id="{9607B386-251A-4598-AD9C-7BB9ABA1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79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La Patrulla Canina Chase PNG transparente - StickPNG">
            <a:extLst>
              <a:ext uri="{FF2B5EF4-FFF2-40B4-BE49-F238E27FC236}">
                <a16:creationId xmlns:a16="http://schemas.microsoft.com/office/drawing/2014/main" id="{425000CD-12CE-4962-881B-40607859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30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La Patrulla Canina Chase PNG transparente - StickPNG">
            <a:extLst>
              <a:ext uri="{FF2B5EF4-FFF2-40B4-BE49-F238E27FC236}">
                <a16:creationId xmlns:a16="http://schemas.microsoft.com/office/drawing/2014/main" id="{AE5E61A6-ACA3-4263-8C96-92D765D07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81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La Patrulla Canina Chase PNG transparente - StickPNG">
            <a:extLst>
              <a:ext uri="{FF2B5EF4-FFF2-40B4-BE49-F238E27FC236}">
                <a16:creationId xmlns:a16="http://schemas.microsoft.com/office/drawing/2014/main" id="{2D24AF8D-AB20-4DB7-ADB5-A05CC2CB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52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La Patrulla Canina Chase PNG transparente - StickPNG">
            <a:extLst>
              <a:ext uri="{FF2B5EF4-FFF2-40B4-BE49-F238E27FC236}">
                <a16:creationId xmlns:a16="http://schemas.microsoft.com/office/drawing/2014/main" id="{3AEF905D-626E-409F-8054-28FA237F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83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La Patrulla Canina Chase PNG transparente - StickPNG">
            <a:extLst>
              <a:ext uri="{FF2B5EF4-FFF2-40B4-BE49-F238E27FC236}">
                <a16:creationId xmlns:a16="http://schemas.microsoft.com/office/drawing/2014/main" id="{C1270323-C896-40A5-A5B4-96621CDB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34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La Patrulla Canina Chase PNG transparente - StickPNG">
            <a:extLst>
              <a:ext uri="{FF2B5EF4-FFF2-40B4-BE49-F238E27FC236}">
                <a16:creationId xmlns:a16="http://schemas.microsoft.com/office/drawing/2014/main" id="{D3EB9893-5A9C-416A-BAC6-48E059A2B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05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La Patrulla Canina Chase PNG transparente - StickPNG">
            <a:extLst>
              <a:ext uri="{FF2B5EF4-FFF2-40B4-BE49-F238E27FC236}">
                <a16:creationId xmlns:a16="http://schemas.microsoft.com/office/drawing/2014/main" id="{D972279D-FC80-424F-89E8-5A66F7E1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6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La Patrulla Canina Chase PNG transparente - StickPNG">
            <a:extLst>
              <a:ext uri="{FF2B5EF4-FFF2-40B4-BE49-F238E27FC236}">
                <a16:creationId xmlns:a16="http://schemas.microsoft.com/office/drawing/2014/main" id="{C8000AFB-70FE-4656-9C3A-F8ECC1CE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07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La Patrulla Canina Chase PNG transparente - StickPNG">
            <a:extLst>
              <a:ext uri="{FF2B5EF4-FFF2-40B4-BE49-F238E27FC236}">
                <a16:creationId xmlns:a16="http://schemas.microsoft.com/office/drawing/2014/main" id="{0EAC3DEF-67C8-433C-9CDD-A70C9252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8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La Patrulla Canina Chase PNG transparente - StickPNG">
            <a:extLst>
              <a:ext uri="{FF2B5EF4-FFF2-40B4-BE49-F238E27FC236}">
                <a16:creationId xmlns:a16="http://schemas.microsoft.com/office/drawing/2014/main" id="{2151DAA3-06C8-4115-8735-4A15CEF0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704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La Patrulla Canina Chase PNG transparente - StickPNG">
            <a:extLst>
              <a:ext uri="{FF2B5EF4-FFF2-40B4-BE49-F238E27FC236}">
                <a16:creationId xmlns:a16="http://schemas.microsoft.com/office/drawing/2014/main" id="{53305BB4-3040-4AB0-81C4-5A68D366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55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La Patrulla Canina Chase PNG transparente - StickPNG">
            <a:extLst>
              <a:ext uri="{FF2B5EF4-FFF2-40B4-BE49-F238E27FC236}">
                <a16:creationId xmlns:a16="http://schemas.microsoft.com/office/drawing/2014/main" id="{8D82CAE9-C40D-4DE8-9172-F031066D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06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La Patrulla Canina Chase PNG transparente - StickPNG">
            <a:extLst>
              <a:ext uri="{FF2B5EF4-FFF2-40B4-BE49-F238E27FC236}">
                <a16:creationId xmlns:a16="http://schemas.microsoft.com/office/drawing/2014/main" id="{EB198947-54A1-4C85-A07A-B22EF73B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677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La Patrulla Canina Chase PNG transparente - StickPNG">
            <a:extLst>
              <a:ext uri="{FF2B5EF4-FFF2-40B4-BE49-F238E27FC236}">
                <a16:creationId xmlns:a16="http://schemas.microsoft.com/office/drawing/2014/main" id="{3CB75F6F-45AB-49BF-8B63-C2FC3467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28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La Patrulla Canina Chase PNG transparente - StickPNG">
            <a:extLst>
              <a:ext uri="{FF2B5EF4-FFF2-40B4-BE49-F238E27FC236}">
                <a16:creationId xmlns:a16="http://schemas.microsoft.com/office/drawing/2014/main" id="{13BB0F69-9486-4322-ADDE-659C588F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979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La Patrulla Canina Chase PNG transparente - StickPNG">
            <a:extLst>
              <a:ext uri="{FF2B5EF4-FFF2-40B4-BE49-F238E27FC236}">
                <a16:creationId xmlns:a16="http://schemas.microsoft.com/office/drawing/2014/main" id="{85D9F97D-6301-4A9A-9D1D-E989CC56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378" y="3169962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La Patrulla Canina Chase PNG transparente - StickPNG">
            <a:extLst>
              <a:ext uri="{FF2B5EF4-FFF2-40B4-BE49-F238E27FC236}">
                <a16:creationId xmlns:a16="http://schemas.microsoft.com/office/drawing/2014/main" id="{A50618DA-F73F-45B6-94C5-F7CD80F0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" y="429133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La Patrulla Canina Chase PNG transparente - StickPNG">
            <a:extLst>
              <a:ext uri="{FF2B5EF4-FFF2-40B4-BE49-F238E27FC236}">
                <a16:creationId xmlns:a16="http://schemas.microsoft.com/office/drawing/2014/main" id="{12839E49-F18F-4774-A593-C97C82CD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8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La Patrulla Canina Chase PNG transparente - StickPNG">
            <a:extLst>
              <a:ext uri="{FF2B5EF4-FFF2-40B4-BE49-F238E27FC236}">
                <a16:creationId xmlns:a16="http://schemas.microsoft.com/office/drawing/2014/main" id="{D129996B-096D-4A16-8B0D-36614089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99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La Patrulla Canina Chase PNG transparente - StickPNG">
            <a:extLst>
              <a:ext uri="{FF2B5EF4-FFF2-40B4-BE49-F238E27FC236}">
                <a16:creationId xmlns:a16="http://schemas.microsoft.com/office/drawing/2014/main" id="{D95F4F8C-1380-4863-9A2E-558F97D8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50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La Patrulla Canina Chase PNG transparente - StickPNG">
            <a:extLst>
              <a:ext uri="{FF2B5EF4-FFF2-40B4-BE49-F238E27FC236}">
                <a16:creationId xmlns:a16="http://schemas.microsoft.com/office/drawing/2014/main" id="{B0863DD8-8E7A-4BC0-8AA5-E761ECE6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01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La Patrulla Canina Chase PNG transparente - StickPNG">
            <a:extLst>
              <a:ext uri="{FF2B5EF4-FFF2-40B4-BE49-F238E27FC236}">
                <a16:creationId xmlns:a16="http://schemas.microsoft.com/office/drawing/2014/main" id="{F23C9A63-DA26-4D2C-8459-02FFCB51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72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La Patrulla Canina Chase PNG transparente - StickPNG">
            <a:extLst>
              <a:ext uri="{FF2B5EF4-FFF2-40B4-BE49-F238E27FC236}">
                <a16:creationId xmlns:a16="http://schemas.microsoft.com/office/drawing/2014/main" id="{F45B383D-E7AB-4F24-B742-E21D9D48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03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La Patrulla Canina Chase PNG transparente - StickPNG">
            <a:extLst>
              <a:ext uri="{FF2B5EF4-FFF2-40B4-BE49-F238E27FC236}">
                <a16:creationId xmlns:a16="http://schemas.microsoft.com/office/drawing/2014/main" id="{BF50E7A6-5F26-4308-8CB2-67C585448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54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La Patrulla Canina Chase PNG transparente - StickPNG">
            <a:extLst>
              <a:ext uri="{FF2B5EF4-FFF2-40B4-BE49-F238E27FC236}">
                <a16:creationId xmlns:a16="http://schemas.microsoft.com/office/drawing/2014/main" id="{FE0A0CDB-5F88-4A6D-98B1-CB182842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25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La Patrulla Canina Chase PNG transparente - StickPNG">
            <a:extLst>
              <a:ext uri="{FF2B5EF4-FFF2-40B4-BE49-F238E27FC236}">
                <a16:creationId xmlns:a16="http://schemas.microsoft.com/office/drawing/2014/main" id="{97776CBE-62A6-455A-AFF1-52D5F46F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76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La Patrulla Canina Chase PNG transparente - StickPNG">
            <a:extLst>
              <a:ext uri="{FF2B5EF4-FFF2-40B4-BE49-F238E27FC236}">
                <a16:creationId xmlns:a16="http://schemas.microsoft.com/office/drawing/2014/main" id="{7224A920-D74B-45B4-9BF7-F26B0E91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27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La Patrulla Canina Chase PNG transparente - StickPNG">
            <a:extLst>
              <a:ext uri="{FF2B5EF4-FFF2-40B4-BE49-F238E27FC236}">
                <a16:creationId xmlns:a16="http://schemas.microsoft.com/office/drawing/2014/main" id="{F200F6E9-ABC8-4133-826E-19669763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98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La Patrulla Canina Chase PNG transparente - StickPNG">
            <a:extLst>
              <a:ext uri="{FF2B5EF4-FFF2-40B4-BE49-F238E27FC236}">
                <a16:creationId xmlns:a16="http://schemas.microsoft.com/office/drawing/2014/main" id="{EE249C7E-DC32-4CD6-8F55-9E0754C2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4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" descr="La Patrulla Canina Chase PNG transparente - StickPNG">
            <a:extLst>
              <a:ext uri="{FF2B5EF4-FFF2-40B4-BE49-F238E27FC236}">
                <a16:creationId xmlns:a16="http://schemas.microsoft.com/office/drawing/2014/main" id="{285B76C4-7C5B-4A6A-8091-710DB2B9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75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La Patrulla Canina Chase PNG transparente - StickPNG">
            <a:extLst>
              <a:ext uri="{FF2B5EF4-FFF2-40B4-BE49-F238E27FC236}">
                <a16:creationId xmlns:a16="http://schemas.microsoft.com/office/drawing/2014/main" id="{772C3AAC-3CDD-4BD4-802F-57DA943C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26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La Patrulla Canina Chase PNG transparente - StickPNG">
            <a:extLst>
              <a:ext uri="{FF2B5EF4-FFF2-40B4-BE49-F238E27FC236}">
                <a16:creationId xmlns:a16="http://schemas.microsoft.com/office/drawing/2014/main" id="{03D4BD94-0D67-4885-86C2-F800A483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97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La Patrulla Canina Chase PNG transparente - StickPNG">
            <a:extLst>
              <a:ext uri="{FF2B5EF4-FFF2-40B4-BE49-F238E27FC236}">
                <a16:creationId xmlns:a16="http://schemas.microsoft.com/office/drawing/2014/main" id="{A9AEED7D-A4FB-4739-B37A-57A5E56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48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La Patrulla Canina Chase PNG transparente - StickPNG">
            <a:extLst>
              <a:ext uri="{FF2B5EF4-FFF2-40B4-BE49-F238E27FC236}">
                <a16:creationId xmlns:a16="http://schemas.microsoft.com/office/drawing/2014/main" id="{F1EB3F22-BEF5-45E9-89A6-BCC88EB5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99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La Patrulla Canina Chase PNG transparente - StickPNG">
            <a:extLst>
              <a:ext uri="{FF2B5EF4-FFF2-40B4-BE49-F238E27FC236}">
                <a16:creationId xmlns:a16="http://schemas.microsoft.com/office/drawing/2014/main" id="{373D08AC-A0B5-49CA-A590-3C816FB4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998" y="4292121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La Patrulla Canina Chase PNG transparente - StickPNG">
            <a:extLst>
              <a:ext uri="{FF2B5EF4-FFF2-40B4-BE49-F238E27FC236}">
                <a16:creationId xmlns:a16="http://schemas.microsoft.com/office/drawing/2014/main" id="{71A03BB5-A74F-47F3-9625-1AE7DBE5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" y="541349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La Patrulla Canina Chase PNG transparente - StickPNG">
            <a:extLst>
              <a:ext uri="{FF2B5EF4-FFF2-40B4-BE49-F238E27FC236}">
                <a16:creationId xmlns:a16="http://schemas.microsoft.com/office/drawing/2014/main" id="{C7A0EFE1-5B1F-4DCF-80A3-B4754142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8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La Patrulla Canina Chase PNG transparente - StickPNG">
            <a:extLst>
              <a:ext uri="{FF2B5EF4-FFF2-40B4-BE49-F238E27FC236}">
                <a16:creationId xmlns:a16="http://schemas.microsoft.com/office/drawing/2014/main" id="{6AB4D97F-AAFE-4C01-A3DB-7531BCB9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99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La Patrulla Canina Chase PNG transparente - StickPNG">
            <a:extLst>
              <a:ext uri="{FF2B5EF4-FFF2-40B4-BE49-F238E27FC236}">
                <a16:creationId xmlns:a16="http://schemas.microsoft.com/office/drawing/2014/main" id="{9D09B97E-1987-4AB8-82BE-9F71662C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50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La Patrulla Canina Chase PNG transparente - StickPNG">
            <a:extLst>
              <a:ext uri="{FF2B5EF4-FFF2-40B4-BE49-F238E27FC236}">
                <a16:creationId xmlns:a16="http://schemas.microsoft.com/office/drawing/2014/main" id="{3F08325B-4462-4AEF-A1B5-F439B3E3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01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La Patrulla Canina Chase PNG transparente - StickPNG">
            <a:extLst>
              <a:ext uri="{FF2B5EF4-FFF2-40B4-BE49-F238E27FC236}">
                <a16:creationId xmlns:a16="http://schemas.microsoft.com/office/drawing/2014/main" id="{8C12A86E-2E78-45FA-B53C-28DA33B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72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La Patrulla Canina Chase PNG transparente - StickPNG">
            <a:extLst>
              <a:ext uri="{FF2B5EF4-FFF2-40B4-BE49-F238E27FC236}">
                <a16:creationId xmlns:a16="http://schemas.microsoft.com/office/drawing/2014/main" id="{62F42935-809C-411C-9650-73DE04ADE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76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La Patrulla Canina Chase PNG transparente - StickPNG">
            <a:extLst>
              <a:ext uri="{FF2B5EF4-FFF2-40B4-BE49-F238E27FC236}">
                <a16:creationId xmlns:a16="http://schemas.microsoft.com/office/drawing/2014/main" id="{ADA1408B-CA2A-4BEF-8FAC-14BCD5531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27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La Patrulla Canina Chase PNG transparente - StickPNG">
            <a:extLst>
              <a:ext uri="{FF2B5EF4-FFF2-40B4-BE49-F238E27FC236}">
                <a16:creationId xmlns:a16="http://schemas.microsoft.com/office/drawing/2014/main" id="{E6DBD756-E473-4D73-8F96-E0789C28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98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La Patrulla Canina Chase PNG transparente - StickPNG">
            <a:extLst>
              <a:ext uri="{FF2B5EF4-FFF2-40B4-BE49-F238E27FC236}">
                <a16:creationId xmlns:a16="http://schemas.microsoft.com/office/drawing/2014/main" id="{BAB267F2-43AF-4047-9913-4DB91B20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4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La Patrulla Canina Chase PNG transparente - StickPNG">
            <a:extLst>
              <a:ext uri="{FF2B5EF4-FFF2-40B4-BE49-F238E27FC236}">
                <a16:creationId xmlns:a16="http://schemas.microsoft.com/office/drawing/2014/main" id="{8F4D0BE8-CEA5-4A7D-B071-B34FB4AF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75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La Patrulla Canina Chase PNG transparente - StickPNG">
            <a:extLst>
              <a:ext uri="{FF2B5EF4-FFF2-40B4-BE49-F238E27FC236}">
                <a16:creationId xmlns:a16="http://schemas.microsoft.com/office/drawing/2014/main" id="{68B4A9E5-030F-4570-B3B0-F2700075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26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La Patrulla Canina Chase PNG transparente - StickPNG">
            <a:extLst>
              <a:ext uri="{FF2B5EF4-FFF2-40B4-BE49-F238E27FC236}">
                <a16:creationId xmlns:a16="http://schemas.microsoft.com/office/drawing/2014/main" id="{C008848E-2BFC-4DF9-9BFC-691366D1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97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La Patrulla Canina Chase PNG transparente - StickPNG">
            <a:extLst>
              <a:ext uri="{FF2B5EF4-FFF2-40B4-BE49-F238E27FC236}">
                <a16:creationId xmlns:a16="http://schemas.microsoft.com/office/drawing/2014/main" id="{C2DFD9E7-4663-4842-9A8C-DFFF90B2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48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La Patrulla Canina Chase PNG transparente - StickPNG">
            <a:extLst>
              <a:ext uri="{FF2B5EF4-FFF2-40B4-BE49-F238E27FC236}">
                <a16:creationId xmlns:a16="http://schemas.microsoft.com/office/drawing/2014/main" id="{5DC903F4-15EC-45CE-BB0F-D17AC35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99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La Patrulla Canina Chase PNG transparente - StickPNG">
            <a:extLst>
              <a:ext uri="{FF2B5EF4-FFF2-40B4-BE49-F238E27FC236}">
                <a16:creationId xmlns:a16="http://schemas.microsoft.com/office/drawing/2014/main" id="{639FB8F5-42F0-4DF4-82FA-AE40676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998" y="5414280"/>
            <a:ext cx="1175302" cy="117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87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296573"/>
            <a:ext cx="12192000" cy="5614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61CF5DB-0A13-4DEB-842F-C96D1562194C}"/>
              </a:ext>
            </a:extLst>
          </p:cNvPr>
          <p:cNvSpPr/>
          <p:nvPr/>
        </p:nvSpPr>
        <p:spPr>
          <a:xfrm>
            <a:off x="4520648" y="1258956"/>
            <a:ext cx="2623930" cy="927652"/>
          </a:xfrm>
          <a:custGeom>
            <a:avLst/>
            <a:gdLst>
              <a:gd name="connsiteX0" fmla="*/ 0 w 2623930"/>
              <a:gd name="connsiteY0" fmla="*/ 0 h 927652"/>
              <a:gd name="connsiteX1" fmla="*/ 2623930 w 2623930"/>
              <a:gd name="connsiteY1" fmla="*/ 0 h 927652"/>
              <a:gd name="connsiteX2" fmla="*/ 2623930 w 2623930"/>
              <a:gd name="connsiteY2" fmla="*/ 927652 h 927652"/>
              <a:gd name="connsiteX3" fmla="*/ 0 w 2623930"/>
              <a:gd name="connsiteY3" fmla="*/ 927652 h 927652"/>
              <a:gd name="connsiteX4" fmla="*/ 0 w 2623930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930" h="927652" fill="none" extrusionOk="0">
                <a:moveTo>
                  <a:pt x="0" y="0"/>
                </a:moveTo>
                <a:cubicBezTo>
                  <a:pt x="672592" y="-33775"/>
                  <a:pt x="2008015" y="138873"/>
                  <a:pt x="2623930" y="0"/>
                </a:cubicBezTo>
                <a:cubicBezTo>
                  <a:pt x="2663656" y="103576"/>
                  <a:pt x="2655334" y="597796"/>
                  <a:pt x="2623930" y="927652"/>
                </a:cubicBezTo>
                <a:cubicBezTo>
                  <a:pt x="1414748" y="790322"/>
                  <a:pt x="612316" y="789796"/>
                  <a:pt x="0" y="927652"/>
                </a:cubicBezTo>
                <a:cubicBezTo>
                  <a:pt x="-59995" y="688742"/>
                  <a:pt x="53005" y="127286"/>
                  <a:pt x="0" y="0"/>
                </a:cubicBezTo>
                <a:close/>
              </a:path>
              <a:path w="2623930" h="927652" stroke="0" extrusionOk="0">
                <a:moveTo>
                  <a:pt x="0" y="0"/>
                </a:moveTo>
                <a:cubicBezTo>
                  <a:pt x="498072" y="-101487"/>
                  <a:pt x="1939546" y="-162162"/>
                  <a:pt x="2623930" y="0"/>
                </a:cubicBezTo>
                <a:cubicBezTo>
                  <a:pt x="2679223" y="108969"/>
                  <a:pt x="2671072" y="604527"/>
                  <a:pt x="2623930" y="927652"/>
                </a:cubicBezTo>
                <a:cubicBezTo>
                  <a:pt x="2021617" y="977717"/>
                  <a:pt x="925989" y="769203"/>
                  <a:pt x="0" y="927652"/>
                </a:cubicBezTo>
                <a:cubicBezTo>
                  <a:pt x="56321" y="780376"/>
                  <a:pt x="17736" y="224300"/>
                  <a:pt x="0" y="0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¡Juguemos! Encuentra los objetos</a:t>
            </a:r>
          </a:p>
        </p:txBody>
      </p:sp>
      <p:sp>
        <p:nvSpPr>
          <p:cNvPr id="4" name="Rectángulo 3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7C9F0669-22AC-4A0D-AE23-F4A7985EF309}"/>
              </a:ext>
            </a:extLst>
          </p:cNvPr>
          <p:cNvSpPr/>
          <p:nvPr/>
        </p:nvSpPr>
        <p:spPr>
          <a:xfrm>
            <a:off x="7972839" y="1297538"/>
            <a:ext cx="2623930" cy="927652"/>
          </a:xfrm>
          <a:custGeom>
            <a:avLst/>
            <a:gdLst>
              <a:gd name="connsiteX0" fmla="*/ 0 w 2623930"/>
              <a:gd name="connsiteY0" fmla="*/ 0 h 927652"/>
              <a:gd name="connsiteX1" fmla="*/ 2623930 w 2623930"/>
              <a:gd name="connsiteY1" fmla="*/ 0 h 927652"/>
              <a:gd name="connsiteX2" fmla="*/ 2623930 w 2623930"/>
              <a:gd name="connsiteY2" fmla="*/ 927652 h 927652"/>
              <a:gd name="connsiteX3" fmla="*/ 0 w 2623930"/>
              <a:gd name="connsiteY3" fmla="*/ 927652 h 927652"/>
              <a:gd name="connsiteX4" fmla="*/ 0 w 2623930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930" h="927652" fill="none" extrusionOk="0">
                <a:moveTo>
                  <a:pt x="0" y="0"/>
                </a:moveTo>
                <a:cubicBezTo>
                  <a:pt x="672592" y="-33775"/>
                  <a:pt x="2008015" y="138873"/>
                  <a:pt x="2623930" y="0"/>
                </a:cubicBezTo>
                <a:cubicBezTo>
                  <a:pt x="2663656" y="103576"/>
                  <a:pt x="2655334" y="597796"/>
                  <a:pt x="2623930" y="927652"/>
                </a:cubicBezTo>
                <a:cubicBezTo>
                  <a:pt x="1414748" y="790322"/>
                  <a:pt x="612316" y="789796"/>
                  <a:pt x="0" y="927652"/>
                </a:cubicBezTo>
                <a:cubicBezTo>
                  <a:pt x="-59995" y="688742"/>
                  <a:pt x="53005" y="127286"/>
                  <a:pt x="0" y="0"/>
                </a:cubicBezTo>
                <a:close/>
              </a:path>
              <a:path w="2623930" h="927652" stroke="0" extrusionOk="0">
                <a:moveTo>
                  <a:pt x="0" y="0"/>
                </a:moveTo>
                <a:cubicBezTo>
                  <a:pt x="498072" y="-101487"/>
                  <a:pt x="1939546" y="-162162"/>
                  <a:pt x="2623930" y="0"/>
                </a:cubicBezTo>
                <a:cubicBezTo>
                  <a:pt x="2679223" y="108969"/>
                  <a:pt x="2671072" y="604527"/>
                  <a:pt x="2623930" y="927652"/>
                </a:cubicBezTo>
                <a:cubicBezTo>
                  <a:pt x="2021617" y="977717"/>
                  <a:pt x="925989" y="769203"/>
                  <a:pt x="0" y="927652"/>
                </a:cubicBezTo>
                <a:cubicBezTo>
                  <a:pt x="56321" y="780376"/>
                  <a:pt x="17736" y="224300"/>
                  <a:pt x="0" y="0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¡Juguemos! Encuentra el personaje diferente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38CFF2-F434-4A2C-8E68-71BA5835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355"/>
            <a:ext cx="10515600" cy="1325563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chemeClr val="bg1"/>
                </a:solidFill>
                <a:latin typeface="Abadi" panose="020B0604020104020204" pitchFamily="34" charset="0"/>
              </a:rPr>
              <a:t>Menú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C402D46-2CF4-4D1C-A52D-797B3A050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r="3" b="3"/>
          <a:stretch/>
        </p:blipFill>
        <p:spPr>
          <a:xfrm>
            <a:off x="0" y="845766"/>
            <a:ext cx="4475630" cy="5450807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6" name="Botón de acción: ir a inicio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1B2CE66-5705-4B09-B748-C1CFEE3EF7D1}"/>
              </a:ext>
            </a:extLst>
          </p:cNvPr>
          <p:cNvSpPr/>
          <p:nvPr/>
        </p:nvSpPr>
        <p:spPr>
          <a:xfrm>
            <a:off x="188844" y="216040"/>
            <a:ext cx="649356" cy="556396"/>
          </a:xfrm>
          <a:prstGeom prst="actionButtonHome">
            <a:avLst/>
          </a:prstGeom>
          <a:solidFill>
            <a:schemeClr val="accent5">
              <a:alpha val="64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Download PAW PATROL Free PNG transparent image and clipart">
            <a:extLst>
              <a:ext uri="{FF2B5EF4-FFF2-40B4-BE49-F238E27FC236}">
                <a16:creationId xmlns:a16="http://schemas.microsoft.com/office/drawing/2014/main" id="{9882A93B-E556-46CA-8FA0-AC196E58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04" y="2895666"/>
            <a:ext cx="3810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760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205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4E9EE68-2CAA-4E60-BC80-0A72598C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6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rem Cercado (karemcercado) en Pinterest">
            <a:hlinkClick r:id="" action="ppaction://hlinkshowjump?jump=nextslide">
              <a:snd r:embed="rId5" name="mario-bros-jump (mp3cut.net).wav"/>
            </a:hlinkClick>
            <a:extLst>
              <a:ext uri="{FF2B5EF4-FFF2-40B4-BE49-F238E27FC236}">
                <a16:creationId xmlns:a16="http://schemas.microsoft.com/office/drawing/2014/main" id="{6216F6F6-D42C-4B4B-9F00-05C757CE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03" b="97059" l="6635" r="93365">
                        <a14:foregroundMark x1="42180" y1="9664" x2="28910" y2="6723"/>
                        <a14:foregroundMark x1="57820" y1="7563" x2="57820" y2="7563"/>
                        <a14:foregroundMark x1="57820" y1="6303" x2="57820" y2="6303"/>
                        <a14:foregroundMark x1="90995" y1="30672" x2="67773" y2="37395"/>
                        <a14:foregroundMark x1="67773" y1="37395" x2="67773" y2="37395"/>
                        <a14:foregroundMark x1="90995" y1="59664" x2="90995" y2="59664"/>
                        <a14:foregroundMark x1="30332" y1="83613" x2="22749" y2="89916"/>
                        <a14:foregroundMark x1="30806" y1="97059" x2="25118" y2="94538"/>
                        <a14:foregroundMark x1="12322" y1="91176" x2="21801" y2="79832"/>
                        <a14:foregroundMark x1="12322" y1="28992" x2="14218" y2="20168"/>
                        <a14:foregroundMark x1="10427" y1="40756" x2="10427" y2="40756"/>
                        <a14:foregroundMark x1="10427" y1="36134" x2="10427" y2="36134"/>
                        <a14:foregroundMark x1="9005" y1="36555" x2="9005" y2="36555"/>
                        <a14:foregroundMark x1="7109" y1="35714" x2="7109" y2="35714"/>
                        <a14:foregroundMark x1="93365" y1="34454" x2="93365" y2="34454"/>
                        <a14:foregroundMark x1="92891" y1="30672" x2="92891" y2="30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45" y="5387336"/>
            <a:ext cx="886934" cy="10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C79BAB2-B907-4ADE-A5EE-14CFF30E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02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02002FE8-D2E4-49F2-B545-BB2CE1BD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87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49EB53A1-E804-4098-A9F2-5715BA7B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17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C18FF75B-EA42-4DD4-85E1-FF8881F5C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02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2909DFF0-8138-4CBA-B12F-56150FBD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28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12B8189B-0FD8-4906-9DA5-2E795886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13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05FB3954-6C6C-4DEA-AE3F-C9E2FB41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43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08307DD-6946-4B08-8E7E-F7814527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373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6130E55B-D530-44F4-86B2-069F29EE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58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44D9D091-CB0A-4433-8F89-38109923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484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6C526D8-6E52-4FC0-9531-372D6151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69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80A735AC-A467-4ED4-9770-9E9F4DCE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099" y="1188180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4318E262-2D43-4CA4-BAEE-D827FC64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8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D424039-0D1E-4306-A011-343E988C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34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5C97B0AF-7B80-4E84-8A68-C25A6526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19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840DFD70-6978-490A-8C84-C45DE8BC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49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611A1B4-F133-4D14-9561-53678722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34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A9F6159-BECE-48DE-8298-79F767F3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60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ECE1C06-7C8C-48B8-B5F5-BFA0FB58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45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50D46677-1986-4931-8FE4-E375B51B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5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8FCA77D0-092C-416A-B758-420DEB87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5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4094A39C-866C-4D6B-B994-4EB29CF2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90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32CC7CC-B03E-475E-B3C0-9AD039B2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16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059F3797-9CBD-41CC-A495-C9B1B1CE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01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149EA34-CCD5-431F-B6D4-B9817FFE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931" y="2188608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6995B578-393E-46D2-92FE-68CEA192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8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ABD67E4-09EC-40C6-B6EC-53BE5468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34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FABBEE72-B091-4066-8CCA-983F0E1C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19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EA1ACEE-690A-438D-9AD1-9F57BD4C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49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52FDB32-5F18-4A4F-AC68-22D205D8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34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D8F46DA4-4614-42EF-AC80-9D883A98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60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98A47968-E446-4833-AE8F-9A46FDDF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45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34A87339-3AD0-4049-AF2B-7C609028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5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321FE02-52C7-4ACF-8ACF-73FD22D3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5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879E0D5C-F0EA-4ACF-9DC6-4DC58D2C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90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67A5C3F0-ADD3-44EE-A0BB-16ACF8B4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16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A1B5925-9610-4907-819E-1E7AC8D2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01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C43FC091-3579-465C-9E79-3E6BB2F0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931" y="3233001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FF194725-ED09-420A-AA06-8563CE41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0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61F6C8DA-2DBA-4CA9-8271-C23EEB36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66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68402AE-F382-47E3-BF6B-2851C060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51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5E8787C9-8EC1-4F15-BD73-A637EA0F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81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9044987-46F6-493E-8068-2BF8B19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066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DBFA16B9-B1A2-459C-BB1C-E2BA1279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92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C4471398-6490-4EDE-8D87-E109BD0F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77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340BE98A-6A0E-4BA4-97DF-2CBCE79B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07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C74EEBFF-B4FD-40DC-8AF9-357552D6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037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14BEEA40-3EFB-426F-86C0-A14094BD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22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2527F818-C28E-4544-A005-B92ABF9D0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148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768B41B2-D8BD-4FC2-9689-CA997674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33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D61B33B-29C9-4F5D-A508-F0F2FCCA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63" y="4233429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344E4DF-2398-405C-AC9B-D9374789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9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8581C6B-98A4-4954-BB0F-8206ABD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00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C8C2D17D-B46C-4515-BF6C-F33A0F63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30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9A19A763-8F7F-4AEF-884A-F41A8513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15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6611F252-E6AB-48E1-A7E7-7412B790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741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E6F48803-69C0-4186-87E0-E2E2C489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26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D05BCD3C-B376-43EF-925B-815D1A5A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56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0B50395E-420B-4D6A-BC85-D2F73C7F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86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BD95A6CF-E4E6-4DD0-86D7-5B636FF5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71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E5D4D5AD-6BF7-47B6-B0BD-9E084C62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897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9B864BA2-54C5-480D-96C7-EF56471B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082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36 Best Paw Patrol pics images | Paw patrol, Paw, Paw patrol party">
            <a:extLst>
              <a:ext uri="{FF2B5EF4-FFF2-40B4-BE49-F238E27FC236}">
                <a16:creationId xmlns:a16="http://schemas.microsoft.com/office/drawing/2014/main" id="{A34740BB-7400-489F-820B-08ECDEE5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5" b="94774" l="6780" r="92373">
                        <a14:foregroundMark x1="33475" y1="18467" x2="32203" y2="43206"/>
                        <a14:foregroundMark x1="51271" y1="38328" x2="17373" y2="35889"/>
                        <a14:foregroundMark x1="9746" y1="27875" x2="14831" y2="41463"/>
                        <a14:foregroundMark x1="10593" y1="30314" x2="7627" y2="23345"/>
                        <a14:foregroundMark x1="41102" y1="10453" x2="21610" y2="8362"/>
                        <a14:foregroundMark x1="49576" y1="5923" x2="45763" y2="14286"/>
                        <a14:foregroundMark x1="91102" y1="27178" x2="92373" y2="24739"/>
                        <a14:foregroundMark x1="83051" y1="89547" x2="83051" y2="89547"/>
                        <a14:foregroundMark x1="42797" y1="94774" x2="56356" y2="81185"/>
                        <a14:foregroundMark x1="56356" y1="81185" x2="56356" y2="80488"/>
                        <a14:foregroundMark x1="11864" y1="77700" x2="9746" y2="79094"/>
                        <a14:foregroundMark x1="16949" y1="73519" x2="8051" y2="81533"/>
                        <a14:foregroundMark x1="50424" y1="5575" x2="50424" y2="5575"/>
                        <a14:foregroundMark x1="8898" y1="13240" x2="8898" y2="13240"/>
                        <a14:foregroundMark x1="7627" y1="12892" x2="7627" y2="1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512" y="5277822"/>
            <a:ext cx="886934" cy="10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69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1026" name="Picture 2" descr="Zuma | Wiki Paw Patrol | Fandom">
            <a:extLst>
              <a:ext uri="{FF2B5EF4-FFF2-40B4-BE49-F238E27FC236}">
                <a16:creationId xmlns:a16="http://schemas.microsoft.com/office/drawing/2014/main" id="{6F63BA39-1752-41BC-BE04-E28DBF82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Zuma | Wiki Paw Patrol | Fandom">
            <a:extLst>
              <a:ext uri="{FF2B5EF4-FFF2-40B4-BE49-F238E27FC236}">
                <a16:creationId xmlns:a16="http://schemas.microsoft.com/office/drawing/2014/main" id="{68939267-CE0F-4FF9-A497-263617EF1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Zuma | Wiki Paw Patrol | Fandom">
            <a:extLst>
              <a:ext uri="{FF2B5EF4-FFF2-40B4-BE49-F238E27FC236}">
                <a16:creationId xmlns:a16="http://schemas.microsoft.com/office/drawing/2014/main" id="{DE00FA52-0E54-4D77-830B-3E8CF351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7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Zuma | Wiki Paw Patrol | Fandom">
            <a:extLst>
              <a:ext uri="{FF2B5EF4-FFF2-40B4-BE49-F238E27FC236}">
                <a16:creationId xmlns:a16="http://schemas.microsoft.com/office/drawing/2014/main" id="{BE008EB1-E46B-41F2-B38B-9F656574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Zuma | Wiki Paw Patrol | Fandom">
            <a:extLst>
              <a:ext uri="{FF2B5EF4-FFF2-40B4-BE49-F238E27FC236}">
                <a16:creationId xmlns:a16="http://schemas.microsoft.com/office/drawing/2014/main" id="{9E9F14FA-F23A-4511-8B7F-A789687E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1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Zuma | Wiki Paw Patrol | Fandom">
            <a:extLst>
              <a:ext uri="{FF2B5EF4-FFF2-40B4-BE49-F238E27FC236}">
                <a16:creationId xmlns:a16="http://schemas.microsoft.com/office/drawing/2014/main" id="{F20AB64D-B7E0-4D87-AE7E-2FBEF9C8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3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Zuma | Wiki Paw Patrol | Fandom">
            <a:extLst>
              <a:ext uri="{FF2B5EF4-FFF2-40B4-BE49-F238E27FC236}">
                <a16:creationId xmlns:a16="http://schemas.microsoft.com/office/drawing/2014/main" id="{8F46E893-598B-43E3-9998-7303F006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5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Zuma | Wiki Paw Patrol | Fandom">
            <a:extLst>
              <a:ext uri="{FF2B5EF4-FFF2-40B4-BE49-F238E27FC236}">
                <a16:creationId xmlns:a16="http://schemas.microsoft.com/office/drawing/2014/main" id="{793DA283-C7F2-4C94-97E6-3FEC09C9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7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Zuma | Wiki Paw Patrol | Fandom">
            <a:extLst>
              <a:ext uri="{FF2B5EF4-FFF2-40B4-BE49-F238E27FC236}">
                <a16:creationId xmlns:a16="http://schemas.microsoft.com/office/drawing/2014/main" id="{EE92BADF-F7E1-4A4E-99F7-1DB4545A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89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Zuma | Wiki Paw Patrol | Fandom">
            <a:extLst>
              <a:ext uri="{FF2B5EF4-FFF2-40B4-BE49-F238E27FC236}">
                <a16:creationId xmlns:a16="http://schemas.microsoft.com/office/drawing/2014/main" id="{10045F66-B39B-41B6-9E73-98D18821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21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Zuma | Wiki Paw Patrol | Fandom">
            <a:extLst>
              <a:ext uri="{FF2B5EF4-FFF2-40B4-BE49-F238E27FC236}">
                <a16:creationId xmlns:a16="http://schemas.microsoft.com/office/drawing/2014/main" id="{DA922D06-369B-4EAC-A004-B884E673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3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Zuma | Wiki Paw Patrol | Fandom">
            <a:extLst>
              <a:ext uri="{FF2B5EF4-FFF2-40B4-BE49-F238E27FC236}">
                <a16:creationId xmlns:a16="http://schemas.microsoft.com/office/drawing/2014/main" id="{01028C0F-92E8-4B3E-BB31-2DD620BB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5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Zuma | Wiki Paw Patrol | Fandom">
            <a:extLst>
              <a:ext uri="{FF2B5EF4-FFF2-40B4-BE49-F238E27FC236}">
                <a16:creationId xmlns:a16="http://schemas.microsoft.com/office/drawing/2014/main" id="{52A95A61-5EE6-40C9-AD48-32408B06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17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Zuma | Wiki Paw Patrol | Fandom">
            <a:extLst>
              <a:ext uri="{FF2B5EF4-FFF2-40B4-BE49-F238E27FC236}">
                <a16:creationId xmlns:a16="http://schemas.microsoft.com/office/drawing/2014/main" id="{7C993A6C-F347-4474-BA87-D1A2D43C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9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Zuma | Wiki Paw Patrol | Fandom">
            <a:extLst>
              <a:ext uri="{FF2B5EF4-FFF2-40B4-BE49-F238E27FC236}">
                <a16:creationId xmlns:a16="http://schemas.microsoft.com/office/drawing/2014/main" id="{7A35838A-95F3-4D09-A439-B8CFC272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1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Zuma | Wiki Paw Patrol | Fandom">
            <a:extLst>
              <a:ext uri="{FF2B5EF4-FFF2-40B4-BE49-F238E27FC236}">
                <a16:creationId xmlns:a16="http://schemas.microsoft.com/office/drawing/2014/main" id="{0F650D91-F8C9-454E-90E7-971BD7FE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13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Zuma | Wiki Paw Patrol | Fandom">
            <a:extLst>
              <a:ext uri="{FF2B5EF4-FFF2-40B4-BE49-F238E27FC236}">
                <a16:creationId xmlns:a16="http://schemas.microsoft.com/office/drawing/2014/main" id="{79CEBC1A-A267-4F18-A15D-A7B1F72D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45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Zuma | Wiki Paw Patrol | Fandom">
            <a:extLst>
              <a:ext uri="{FF2B5EF4-FFF2-40B4-BE49-F238E27FC236}">
                <a16:creationId xmlns:a16="http://schemas.microsoft.com/office/drawing/2014/main" id="{5DE36DF8-6689-41DC-B342-DC754A41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77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Zuma | Wiki Paw Patrol | Fandom">
            <a:extLst>
              <a:ext uri="{FF2B5EF4-FFF2-40B4-BE49-F238E27FC236}">
                <a16:creationId xmlns:a16="http://schemas.microsoft.com/office/drawing/2014/main" id="{48E99E2F-AD8E-4CF2-8DE5-9F33E192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09" y="102504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Zuma | Wiki Paw Patrol | Fandom">
            <a:extLst>
              <a:ext uri="{FF2B5EF4-FFF2-40B4-BE49-F238E27FC236}">
                <a16:creationId xmlns:a16="http://schemas.microsoft.com/office/drawing/2014/main" id="{2D0EA3EB-2212-459C-8346-EBD4D1F1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Zuma | Wiki Paw Patrol | Fandom">
            <a:extLst>
              <a:ext uri="{FF2B5EF4-FFF2-40B4-BE49-F238E27FC236}">
                <a16:creationId xmlns:a16="http://schemas.microsoft.com/office/drawing/2014/main" id="{89B7F244-A2CC-4AAE-86D8-17D8B043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Zuma | Wiki Paw Patrol | Fandom">
            <a:extLst>
              <a:ext uri="{FF2B5EF4-FFF2-40B4-BE49-F238E27FC236}">
                <a16:creationId xmlns:a16="http://schemas.microsoft.com/office/drawing/2014/main" id="{2D557582-D1A2-4B26-9CF7-8C6D5930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7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Zuma | Wiki Paw Patrol | Fandom">
            <a:extLst>
              <a:ext uri="{FF2B5EF4-FFF2-40B4-BE49-F238E27FC236}">
                <a16:creationId xmlns:a16="http://schemas.microsoft.com/office/drawing/2014/main" id="{CFC64E0A-AEB7-44A5-9B3C-EEE323B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Zuma | Wiki Paw Patrol | Fandom">
            <a:extLst>
              <a:ext uri="{FF2B5EF4-FFF2-40B4-BE49-F238E27FC236}">
                <a16:creationId xmlns:a16="http://schemas.microsoft.com/office/drawing/2014/main" id="{F170CABD-06FC-4AF0-A7D5-B3F7087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1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Zuma | Wiki Paw Patrol | Fandom">
            <a:extLst>
              <a:ext uri="{FF2B5EF4-FFF2-40B4-BE49-F238E27FC236}">
                <a16:creationId xmlns:a16="http://schemas.microsoft.com/office/drawing/2014/main" id="{83848F48-280B-4301-A7EA-A56EFB92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3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Zuma | Wiki Paw Patrol | Fandom">
            <a:extLst>
              <a:ext uri="{FF2B5EF4-FFF2-40B4-BE49-F238E27FC236}">
                <a16:creationId xmlns:a16="http://schemas.microsoft.com/office/drawing/2014/main" id="{623F2B6C-3379-4DD5-98CD-EEDF3826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5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Zuma | Wiki Paw Patrol | Fandom">
            <a:extLst>
              <a:ext uri="{FF2B5EF4-FFF2-40B4-BE49-F238E27FC236}">
                <a16:creationId xmlns:a16="http://schemas.microsoft.com/office/drawing/2014/main" id="{72E43B0C-D0E1-43A6-A1D9-C382C9F2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7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Zuma | Wiki Paw Patrol | Fandom">
            <a:extLst>
              <a:ext uri="{FF2B5EF4-FFF2-40B4-BE49-F238E27FC236}">
                <a16:creationId xmlns:a16="http://schemas.microsoft.com/office/drawing/2014/main" id="{C85AA061-8EE7-449F-87F0-679F2F7B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89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Zuma | Wiki Paw Patrol | Fandom">
            <a:extLst>
              <a:ext uri="{FF2B5EF4-FFF2-40B4-BE49-F238E27FC236}">
                <a16:creationId xmlns:a16="http://schemas.microsoft.com/office/drawing/2014/main" id="{8B366F2D-3359-413D-9F25-EF2C0CFC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21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Zuma | Wiki Paw Patrol | Fandom">
            <a:extLst>
              <a:ext uri="{FF2B5EF4-FFF2-40B4-BE49-F238E27FC236}">
                <a16:creationId xmlns:a16="http://schemas.microsoft.com/office/drawing/2014/main" id="{DF59ED5F-DD6F-42C9-9C92-C99C4594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3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Zuma | Wiki Paw Patrol | Fandom">
            <a:extLst>
              <a:ext uri="{FF2B5EF4-FFF2-40B4-BE49-F238E27FC236}">
                <a16:creationId xmlns:a16="http://schemas.microsoft.com/office/drawing/2014/main" id="{09DDDA98-E4D6-4166-8E56-96616013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5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Zuma | Wiki Paw Patrol | Fandom">
            <a:extLst>
              <a:ext uri="{FF2B5EF4-FFF2-40B4-BE49-F238E27FC236}">
                <a16:creationId xmlns:a16="http://schemas.microsoft.com/office/drawing/2014/main" id="{C7F5DF89-8290-472E-B630-FAA5ED21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17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Zuma | Wiki Paw Patrol | Fandom">
            <a:extLst>
              <a:ext uri="{FF2B5EF4-FFF2-40B4-BE49-F238E27FC236}">
                <a16:creationId xmlns:a16="http://schemas.microsoft.com/office/drawing/2014/main" id="{33F2F484-DDA1-4203-90B9-BAFB6C94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9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Zuma | Wiki Paw Patrol | Fandom">
            <a:extLst>
              <a:ext uri="{FF2B5EF4-FFF2-40B4-BE49-F238E27FC236}">
                <a16:creationId xmlns:a16="http://schemas.microsoft.com/office/drawing/2014/main" id="{CEEDA37F-2A0E-4D81-90F9-24A012080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1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Zuma | Wiki Paw Patrol | Fandom">
            <a:extLst>
              <a:ext uri="{FF2B5EF4-FFF2-40B4-BE49-F238E27FC236}">
                <a16:creationId xmlns:a16="http://schemas.microsoft.com/office/drawing/2014/main" id="{A933C7AC-40E0-4B42-923E-C15A0717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13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Zuma | Wiki Paw Patrol | Fandom">
            <a:extLst>
              <a:ext uri="{FF2B5EF4-FFF2-40B4-BE49-F238E27FC236}">
                <a16:creationId xmlns:a16="http://schemas.microsoft.com/office/drawing/2014/main" id="{6FBCC608-D355-48B8-8633-567B71B9E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45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Zuma | Wiki Paw Patrol | Fandom">
            <a:extLst>
              <a:ext uri="{FF2B5EF4-FFF2-40B4-BE49-F238E27FC236}">
                <a16:creationId xmlns:a16="http://schemas.microsoft.com/office/drawing/2014/main" id="{477B0C3F-AE65-404E-AD2D-6B00E2C0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77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Zuma | Wiki Paw Patrol | Fandom">
            <a:extLst>
              <a:ext uri="{FF2B5EF4-FFF2-40B4-BE49-F238E27FC236}">
                <a16:creationId xmlns:a16="http://schemas.microsoft.com/office/drawing/2014/main" id="{6F6D219D-1EE8-4558-A32B-A9EDA15C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09" y="1947523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2" descr="Zuma | Wiki Paw Patrol | Fandom">
            <a:extLst>
              <a:ext uri="{FF2B5EF4-FFF2-40B4-BE49-F238E27FC236}">
                <a16:creationId xmlns:a16="http://schemas.microsoft.com/office/drawing/2014/main" id="{9EE3ADA8-C38D-42FA-8993-E697AD7B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2" descr="Zuma | Wiki Paw Patrol | Fandom">
            <a:extLst>
              <a:ext uri="{FF2B5EF4-FFF2-40B4-BE49-F238E27FC236}">
                <a16:creationId xmlns:a16="http://schemas.microsoft.com/office/drawing/2014/main" id="{0869E9A0-52B7-42C2-BE9B-42D03ABC0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 descr="Zuma | Wiki Paw Patrol | Fandom">
            <a:extLst>
              <a:ext uri="{FF2B5EF4-FFF2-40B4-BE49-F238E27FC236}">
                <a16:creationId xmlns:a16="http://schemas.microsoft.com/office/drawing/2014/main" id="{9A0FF3A1-85FA-4714-9D7E-FA2F033C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7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Zuma | Wiki Paw Patrol | Fandom">
            <a:extLst>
              <a:ext uri="{FF2B5EF4-FFF2-40B4-BE49-F238E27FC236}">
                <a16:creationId xmlns:a16="http://schemas.microsoft.com/office/drawing/2014/main" id="{5882E309-C26A-48E1-9701-DC53F4F9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Zuma | Wiki Paw Patrol | Fandom">
            <a:extLst>
              <a:ext uri="{FF2B5EF4-FFF2-40B4-BE49-F238E27FC236}">
                <a16:creationId xmlns:a16="http://schemas.microsoft.com/office/drawing/2014/main" id="{BA3D988E-D2DC-43F2-BEEF-4BE6C3E1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1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" descr="Zuma | Wiki Paw Patrol | Fandom">
            <a:extLst>
              <a:ext uri="{FF2B5EF4-FFF2-40B4-BE49-F238E27FC236}">
                <a16:creationId xmlns:a16="http://schemas.microsoft.com/office/drawing/2014/main" id="{3632DFD5-E91E-422D-9828-9A21345A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3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" descr="Zuma | Wiki Paw Patrol | Fandom">
            <a:extLst>
              <a:ext uri="{FF2B5EF4-FFF2-40B4-BE49-F238E27FC236}">
                <a16:creationId xmlns:a16="http://schemas.microsoft.com/office/drawing/2014/main" id="{645DD80C-D5F5-43A7-8489-5C92817D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5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2" descr="Zuma | Wiki Paw Patrol | Fandom">
            <a:extLst>
              <a:ext uri="{FF2B5EF4-FFF2-40B4-BE49-F238E27FC236}">
                <a16:creationId xmlns:a16="http://schemas.microsoft.com/office/drawing/2014/main" id="{1C67F723-0F5D-4E23-B084-82DFD6A0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7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" descr="Zuma | Wiki Paw Patrol | Fandom">
            <a:extLst>
              <a:ext uri="{FF2B5EF4-FFF2-40B4-BE49-F238E27FC236}">
                <a16:creationId xmlns:a16="http://schemas.microsoft.com/office/drawing/2014/main" id="{C19655E9-EBAC-4045-AECF-64B737DB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89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Zuma | Wiki Paw Patrol | Fandom">
            <a:extLst>
              <a:ext uri="{FF2B5EF4-FFF2-40B4-BE49-F238E27FC236}">
                <a16:creationId xmlns:a16="http://schemas.microsoft.com/office/drawing/2014/main" id="{067DF32E-1430-4A86-B22D-A6CC10B1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21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" descr="Zuma | Wiki Paw Patrol | Fandom">
            <a:extLst>
              <a:ext uri="{FF2B5EF4-FFF2-40B4-BE49-F238E27FC236}">
                <a16:creationId xmlns:a16="http://schemas.microsoft.com/office/drawing/2014/main" id="{43CB9111-DA7C-45C3-94AA-6674902AF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3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Zuma | Wiki Paw Patrol | Fandom">
            <a:extLst>
              <a:ext uri="{FF2B5EF4-FFF2-40B4-BE49-F238E27FC236}">
                <a16:creationId xmlns:a16="http://schemas.microsoft.com/office/drawing/2014/main" id="{E7DE79DB-7F1A-4333-AB24-6EE4990D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5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2" descr="Zuma | Wiki Paw Patrol | Fandom">
            <a:extLst>
              <a:ext uri="{FF2B5EF4-FFF2-40B4-BE49-F238E27FC236}">
                <a16:creationId xmlns:a16="http://schemas.microsoft.com/office/drawing/2014/main" id="{A897C5C4-96A5-457B-A52A-1A396A08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17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Zuma | Wiki Paw Patrol | Fandom">
            <a:extLst>
              <a:ext uri="{FF2B5EF4-FFF2-40B4-BE49-F238E27FC236}">
                <a16:creationId xmlns:a16="http://schemas.microsoft.com/office/drawing/2014/main" id="{8A33FFB2-D125-4C52-9670-5E513688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9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2" descr="Zuma | Wiki Paw Patrol | Fandom">
            <a:extLst>
              <a:ext uri="{FF2B5EF4-FFF2-40B4-BE49-F238E27FC236}">
                <a16:creationId xmlns:a16="http://schemas.microsoft.com/office/drawing/2014/main" id="{B926442D-313C-41F7-A392-43E95776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1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" descr="Zuma | Wiki Paw Patrol | Fandom">
            <a:extLst>
              <a:ext uri="{FF2B5EF4-FFF2-40B4-BE49-F238E27FC236}">
                <a16:creationId xmlns:a16="http://schemas.microsoft.com/office/drawing/2014/main" id="{CE6E8D91-57ED-4C1B-AF0F-1D36A1B9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13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" descr="Zuma | Wiki Paw Patrol | Fandom">
            <a:extLst>
              <a:ext uri="{FF2B5EF4-FFF2-40B4-BE49-F238E27FC236}">
                <a16:creationId xmlns:a16="http://schemas.microsoft.com/office/drawing/2014/main" id="{E8F19D48-8ACF-4C58-AFE4-A6F672F2F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45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2" descr="Zuma | Wiki Paw Patrol | Fandom">
            <a:extLst>
              <a:ext uri="{FF2B5EF4-FFF2-40B4-BE49-F238E27FC236}">
                <a16:creationId xmlns:a16="http://schemas.microsoft.com/office/drawing/2014/main" id="{138D83D7-B5BE-4A3E-9851-E019E1DA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77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Zuma | Wiki Paw Patrol | Fandom">
            <a:extLst>
              <a:ext uri="{FF2B5EF4-FFF2-40B4-BE49-F238E27FC236}">
                <a16:creationId xmlns:a16="http://schemas.microsoft.com/office/drawing/2014/main" id="{BF6E6DD2-D967-4485-B91B-972E107A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09" y="286452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2" descr="Zuma | Wiki Paw Patrol | Fandom">
            <a:extLst>
              <a:ext uri="{FF2B5EF4-FFF2-40B4-BE49-F238E27FC236}">
                <a16:creationId xmlns:a16="http://schemas.microsoft.com/office/drawing/2014/main" id="{A22859BB-B3FE-4A08-BC02-A8A1C651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2" descr="Zuma | Wiki Paw Patrol | Fandom">
            <a:extLst>
              <a:ext uri="{FF2B5EF4-FFF2-40B4-BE49-F238E27FC236}">
                <a16:creationId xmlns:a16="http://schemas.microsoft.com/office/drawing/2014/main" id="{0745B3B4-E68C-4560-8B7C-B2C67B7A5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2" descr="Zuma | Wiki Paw Patrol | Fandom">
            <a:extLst>
              <a:ext uri="{FF2B5EF4-FFF2-40B4-BE49-F238E27FC236}">
                <a16:creationId xmlns:a16="http://schemas.microsoft.com/office/drawing/2014/main" id="{0EA2BE8E-FF93-46E3-8B8B-AEF33523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7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2" descr="Zuma | Wiki Paw Patrol | Fandom">
            <a:extLst>
              <a:ext uri="{FF2B5EF4-FFF2-40B4-BE49-F238E27FC236}">
                <a16:creationId xmlns:a16="http://schemas.microsoft.com/office/drawing/2014/main" id="{6D75AFA0-CFA4-4809-B315-A1BFCB1F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2" descr="Zuma | Wiki Paw Patrol | Fandom">
            <a:extLst>
              <a:ext uri="{FF2B5EF4-FFF2-40B4-BE49-F238E27FC236}">
                <a16:creationId xmlns:a16="http://schemas.microsoft.com/office/drawing/2014/main" id="{A756B54D-325C-4907-8DD9-C3DFA2C4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1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2" descr="Zuma | Wiki Paw Patrol | Fandom">
            <a:extLst>
              <a:ext uri="{FF2B5EF4-FFF2-40B4-BE49-F238E27FC236}">
                <a16:creationId xmlns:a16="http://schemas.microsoft.com/office/drawing/2014/main" id="{58C10C8F-037A-47B6-A682-9115936C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3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2" descr="Zuma | Wiki Paw Patrol | Fandom">
            <a:extLst>
              <a:ext uri="{FF2B5EF4-FFF2-40B4-BE49-F238E27FC236}">
                <a16:creationId xmlns:a16="http://schemas.microsoft.com/office/drawing/2014/main" id="{7FBDA6D4-2F06-417E-A5C2-249B35C3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5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" descr="Zuma | Wiki Paw Patrol | Fandom">
            <a:extLst>
              <a:ext uri="{FF2B5EF4-FFF2-40B4-BE49-F238E27FC236}">
                <a16:creationId xmlns:a16="http://schemas.microsoft.com/office/drawing/2014/main" id="{8AE919D3-99FF-49D9-9544-3C7D336E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7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Zuma | Wiki Paw Patrol | Fandom">
            <a:extLst>
              <a:ext uri="{FF2B5EF4-FFF2-40B4-BE49-F238E27FC236}">
                <a16:creationId xmlns:a16="http://schemas.microsoft.com/office/drawing/2014/main" id="{C6DD5245-C2E0-45D2-9233-5BD7E8DA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89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2" descr="Zuma | Wiki Paw Patrol | Fandom">
            <a:extLst>
              <a:ext uri="{FF2B5EF4-FFF2-40B4-BE49-F238E27FC236}">
                <a16:creationId xmlns:a16="http://schemas.microsoft.com/office/drawing/2014/main" id="{9F6BD913-168F-4161-A9A6-D91CB5C6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21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2" descr="Zuma | Wiki Paw Patrol | Fandom">
            <a:extLst>
              <a:ext uri="{FF2B5EF4-FFF2-40B4-BE49-F238E27FC236}">
                <a16:creationId xmlns:a16="http://schemas.microsoft.com/office/drawing/2014/main" id="{80196207-55BF-41D3-9D25-B5F7B3A4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3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2" descr="Zuma | Wiki Paw Patrol | Fandom">
            <a:extLst>
              <a:ext uri="{FF2B5EF4-FFF2-40B4-BE49-F238E27FC236}">
                <a16:creationId xmlns:a16="http://schemas.microsoft.com/office/drawing/2014/main" id="{1CA2595B-E16F-44A1-90A6-27E396B6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5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2" descr="Zuma | Wiki Paw Patrol | Fandom">
            <a:extLst>
              <a:ext uri="{FF2B5EF4-FFF2-40B4-BE49-F238E27FC236}">
                <a16:creationId xmlns:a16="http://schemas.microsoft.com/office/drawing/2014/main" id="{B81D97A4-A42D-42AE-B198-F9E217C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17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2" descr="Zuma | Wiki Paw Patrol | Fandom">
            <a:extLst>
              <a:ext uri="{FF2B5EF4-FFF2-40B4-BE49-F238E27FC236}">
                <a16:creationId xmlns:a16="http://schemas.microsoft.com/office/drawing/2014/main" id="{F0C34B38-D8EA-4396-A11F-91BFA77F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9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2" descr="Zuma | Wiki Paw Patrol | Fandom">
            <a:extLst>
              <a:ext uri="{FF2B5EF4-FFF2-40B4-BE49-F238E27FC236}">
                <a16:creationId xmlns:a16="http://schemas.microsoft.com/office/drawing/2014/main" id="{778BEC4D-7820-4E85-9301-10D70486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1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Picture 2" descr="Zuma | Wiki Paw Patrol | Fandom">
            <a:extLst>
              <a:ext uri="{FF2B5EF4-FFF2-40B4-BE49-F238E27FC236}">
                <a16:creationId xmlns:a16="http://schemas.microsoft.com/office/drawing/2014/main" id="{06816FAF-0127-4435-8A2E-B2CDEE8E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13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2" descr="Zuma | Wiki Paw Patrol | Fandom">
            <a:extLst>
              <a:ext uri="{FF2B5EF4-FFF2-40B4-BE49-F238E27FC236}">
                <a16:creationId xmlns:a16="http://schemas.microsoft.com/office/drawing/2014/main" id="{56AD7321-4DDF-424C-A26C-BC0A5F5D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45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2" descr="Zuma | Wiki Paw Patrol | Fandom">
            <a:extLst>
              <a:ext uri="{FF2B5EF4-FFF2-40B4-BE49-F238E27FC236}">
                <a16:creationId xmlns:a16="http://schemas.microsoft.com/office/drawing/2014/main" id="{670ECC4E-0000-44C5-8A17-192245A1C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77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 descr="Zuma | Wiki Paw Patrol | Fandom">
            <a:extLst>
              <a:ext uri="{FF2B5EF4-FFF2-40B4-BE49-F238E27FC236}">
                <a16:creationId xmlns:a16="http://schemas.microsoft.com/office/drawing/2014/main" id="{5BFFF7A3-FEF6-4031-8451-75B31C9F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09" y="3787008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2" descr="Zuma | Wiki Paw Patrol | Fandom">
            <a:extLst>
              <a:ext uri="{FF2B5EF4-FFF2-40B4-BE49-F238E27FC236}">
                <a16:creationId xmlns:a16="http://schemas.microsoft.com/office/drawing/2014/main" id="{DECB31B5-7FF3-49E2-8093-FA11B7BC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2" descr="Zuma | Wiki Paw Patrol | Fandom">
            <a:extLst>
              <a:ext uri="{FF2B5EF4-FFF2-40B4-BE49-F238E27FC236}">
                <a16:creationId xmlns:a16="http://schemas.microsoft.com/office/drawing/2014/main" id="{B6534DC7-3323-4669-91B9-16DDDFC1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2" descr="Zuma | Wiki Paw Patrol | Fandom">
            <a:extLst>
              <a:ext uri="{FF2B5EF4-FFF2-40B4-BE49-F238E27FC236}">
                <a16:creationId xmlns:a16="http://schemas.microsoft.com/office/drawing/2014/main" id="{9E860480-C650-4301-B7F8-9179CE20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7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2" descr="Zuma | Wiki Paw Patrol | Fandom">
            <a:extLst>
              <a:ext uri="{FF2B5EF4-FFF2-40B4-BE49-F238E27FC236}">
                <a16:creationId xmlns:a16="http://schemas.microsoft.com/office/drawing/2014/main" id="{2B0962D5-7A0A-4711-B8C7-63C8AE82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" name="Picture 2" descr="Zuma | Wiki Paw Patrol | Fandom">
            <a:extLst>
              <a:ext uri="{FF2B5EF4-FFF2-40B4-BE49-F238E27FC236}">
                <a16:creationId xmlns:a16="http://schemas.microsoft.com/office/drawing/2014/main" id="{4418D9CA-B5D8-46F7-B510-D7E9EECE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1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2" descr="Zuma | Wiki Paw Patrol | Fandom">
            <a:extLst>
              <a:ext uri="{FF2B5EF4-FFF2-40B4-BE49-F238E27FC236}">
                <a16:creationId xmlns:a16="http://schemas.microsoft.com/office/drawing/2014/main" id="{872EA452-12A9-409A-8DC5-DC6D9678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3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2" descr="Zuma | Wiki Paw Patrol | Fandom">
            <a:extLst>
              <a:ext uri="{FF2B5EF4-FFF2-40B4-BE49-F238E27FC236}">
                <a16:creationId xmlns:a16="http://schemas.microsoft.com/office/drawing/2014/main" id="{C9A13FF7-6EF1-4AF8-82F2-3D3CAFCC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5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2" descr="Zuma | Wiki Paw Patrol | Fandom">
            <a:extLst>
              <a:ext uri="{FF2B5EF4-FFF2-40B4-BE49-F238E27FC236}">
                <a16:creationId xmlns:a16="http://schemas.microsoft.com/office/drawing/2014/main" id="{9D26BF1A-4FEA-4D35-AE33-4847D47A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7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2" descr="Zuma | Wiki Paw Patrol | Fandom">
            <a:extLst>
              <a:ext uri="{FF2B5EF4-FFF2-40B4-BE49-F238E27FC236}">
                <a16:creationId xmlns:a16="http://schemas.microsoft.com/office/drawing/2014/main" id="{81EA3DAA-0783-44DA-A907-814D32C0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89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2" descr="Zuma | Wiki Paw Patrol | Fandom">
            <a:extLst>
              <a:ext uri="{FF2B5EF4-FFF2-40B4-BE49-F238E27FC236}">
                <a16:creationId xmlns:a16="http://schemas.microsoft.com/office/drawing/2014/main" id="{4BD69591-766D-4D53-9242-B0CC0EF6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21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" name="Picture 2" descr="Zuma | Wiki Paw Patrol | Fandom">
            <a:extLst>
              <a:ext uri="{FF2B5EF4-FFF2-40B4-BE49-F238E27FC236}">
                <a16:creationId xmlns:a16="http://schemas.microsoft.com/office/drawing/2014/main" id="{D2C52794-AB37-48D3-B58B-1F8170A2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3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Zuma | Wiki Paw Patrol | Fandom">
            <a:extLst>
              <a:ext uri="{FF2B5EF4-FFF2-40B4-BE49-F238E27FC236}">
                <a16:creationId xmlns:a16="http://schemas.microsoft.com/office/drawing/2014/main" id="{49700A1E-F011-4207-913E-67C49D6E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5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2" descr="Zuma | Wiki Paw Patrol | Fandom">
            <a:extLst>
              <a:ext uri="{FF2B5EF4-FFF2-40B4-BE49-F238E27FC236}">
                <a16:creationId xmlns:a16="http://schemas.microsoft.com/office/drawing/2014/main" id="{D4C18148-D294-4F43-8684-4DFA90F1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17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" descr="Zuma | Wiki Paw Patrol | Fandom">
            <a:extLst>
              <a:ext uri="{FF2B5EF4-FFF2-40B4-BE49-F238E27FC236}">
                <a16:creationId xmlns:a16="http://schemas.microsoft.com/office/drawing/2014/main" id="{37D41D77-4436-4B6F-9C6E-B3120FF9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9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" descr="Zuma | Wiki Paw Patrol | Fandom">
            <a:extLst>
              <a:ext uri="{FF2B5EF4-FFF2-40B4-BE49-F238E27FC236}">
                <a16:creationId xmlns:a16="http://schemas.microsoft.com/office/drawing/2014/main" id="{45E68D87-C990-46B1-AA98-7476AB41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1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Zuma | Wiki Paw Patrol | Fandom">
            <a:extLst>
              <a:ext uri="{FF2B5EF4-FFF2-40B4-BE49-F238E27FC236}">
                <a16:creationId xmlns:a16="http://schemas.microsoft.com/office/drawing/2014/main" id="{7F358EA3-CF8B-4ECB-B8A6-75F627B1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13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2" descr="Zuma | Wiki Paw Patrol | Fandom">
            <a:extLst>
              <a:ext uri="{FF2B5EF4-FFF2-40B4-BE49-F238E27FC236}">
                <a16:creationId xmlns:a16="http://schemas.microsoft.com/office/drawing/2014/main" id="{29EF5B20-7EDE-490D-8A5E-BA990233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77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" descr="Zuma | Wiki Paw Patrol | Fandom">
            <a:extLst>
              <a:ext uri="{FF2B5EF4-FFF2-40B4-BE49-F238E27FC236}">
                <a16:creationId xmlns:a16="http://schemas.microsoft.com/office/drawing/2014/main" id="{C9541FC1-34EA-47C0-980C-2C4DAAC3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09" y="4704012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Zuma | Wiki Paw Patrol | Fandom">
            <a:extLst>
              <a:ext uri="{FF2B5EF4-FFF2-40B4-BE49-F238E27FC236}">
                <a16:creationId xmlns:a16="http://schemas.microsoft.com/office/drawing/2014/main" id="{43847921-67D4-4E14-AEF4-2D7B1D77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2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2" descr="Zuma | Wiki Paw Patrol | Fandom">
            <a:extLst>
              <a:ext uri="{FF2B5EF4-FFF2-40B4-BE49-F238E27FC236}">
                <a16:creationId xmlns:a16="http://schemas.microsoft.com/office/drawing/2014/main" id="{940DAFC8-9D1D-45FE-9C68-4112E0D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24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2" descr="Zuma | Wiki Paw Patrol | Fandom">
            <a:extLst>
              <a:ext uri="{FF2B5EF4-FFF2-40B4-BE49-F238E27FC236}">
                <a16:creationId xmlns:a16="http://schemas.microsoft.com/office/drawing/2014/main" id="{FE038FCC-3513-4A36-B31B-D13BEF3D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6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" descr="Zuma | Wiki Paw Patrol | Fandom">
            <a:extLst>
              <a:ext uri="{FF2B5EF4-FFF2-40B4-BE49-F238E27FC236}">
                <a16:creationId xmlns:a16="http://schemas.microsoft.com/office/drawing/2014/main" id="{54F627C8-8A5E-4137-8A5C-F8AF2666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88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" descr="Zuma | Wiki Paw Patrol | Fandom">
            <a:extLst>
              <a:ext uri="{FF2B5EF4-FFF2-40B4-BE49-F238E27FC236}">
                <a16:creationId xmlns:a16="http://schemas.microsoft.com/office/drawing/2014/main" id="{263D7CD3-BB03-421F-A15D-91DE61C4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20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" descr="Zuma | Wiki Paw Patrol | Fandom">
            <a:extLst>
              <a:ext uri="{FF2B5EF4-FFF2-40B4-BE49-F238E27FC236}">
                <a16:creationId xmlns:a16="http://schemas.microsoft.com/office/drawing/2014/main" id="{CD86E45D-D8AC-4A3F-985E-72043151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52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" descr="Zuma | Wiki Paw Patrol | Fandom">
            <a:extLst>
              <a:ext uri="{FF2B5EF4-FFF2-40B4-BE49-F238E27FC236}">
                <a16:creationId xmlns:a16="http://schemas.microsoft.com/office/drawing/2014/main" id="{ABF706ED-6AFC-49B3-8D39-9712E4E5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84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Zuma | Wiki Paw Patrol | Fandom">
            <a:extLst>
              <a:ext uri="{FF2B5EF4-FFF2-40B4-BE49-F238E27FC236}">
                <a16:creationId xmlns:a16="http://schemas.microsoft.com/office/drawing/2014/main" id="{FA304796-7A35-44CC-9D6F-195C6DEF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16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Zuma | Wiki Paw Patrol | Fandom">
            <a:extLst>
              <a:ext uri="{FF2B5EF4-FFF2-40B4-BE49-F238E27FC236}">
                <a16:creationId xmlns:a16="http://schemas.microsoft.com/office/drawing/2014/main" id="{07670F5F-818A-46FB-A967-1B4CC75C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48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2" descr="Zuma | Wiki Paw Patrol | Fandom">
            <a:extLst>
              <a:ext uri="{FF2B5EF4-FFF2-40B4-BE49-F238E27FC236}">
                <a16:creationId xmlns:a16="http://schemas.microsoft.com/office/drawing/2014/main" id="{128EFF2D-9D0A-4EA7-88C7-6D492E80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80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2" descr="Zuma | Wiki Paw Patrol | Fandom">
            <a:extLst>
              <a:ext uri="{FF2B5EF4-FFF2-40B4-BE49-F238E27FC236}">
                <a16:creationId xmlns:a16="http://schemas.microsoft.com/office/drawing/2014/main" id="{C8E6B9C6-B843-495A-B1B9-AB0DB4DE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12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2" descr="Zuma | Wiki Paw Patrol | Fandom">
            <a:extLst>
              <a:ext uri="{FF2B5EF4-FFF2-40B4-BE49-F238E27FC236}">
                <a16:creationId xmlns:a16="http://schemas.microsoft.com/office/drawing/2014/main" id="{8BC0626F-D297-42E4-BE7D-2513B77C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44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9" name="Picture 2" descr="Zuma | Wiki Paw Patrol | Fandom">
            <a:extLst>
              <a:ext uri="{FF2B5EF4-FFF2-40B4-BE49-F238E27FC236}">
                <a16:creationId xmlns:a16="http://schemas.microsoft.com/office/drawing/2014/main" id="{BE952B3D-8FEF-4C2B-8411-5B492005B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76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" name="Picture 2" descr="Zuma | Wiki Paw Patrol | Fandom">
            <a:extLst>
              <a:ext uri="{FF2B5EF4-FFF2-40B4-BE49-F238E27FC236}">
                <a16:creationId xmlns:a16="http://schemas.microsoft.com/office/drawing/2014/main" id="{AD804BCC-2A3D-4DB6-B480-D3E1B08B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08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2" descr="Zuma | Wiki Paw Patrol | Fandom">
            <a:extLst>
              <a:ext uri="{FF2B5EF4-FFF2-40B4-BE49-F238E27FC236}">
                <a16:creationId xmlns:a16="http://schemas.microsoft.com/office/drawing/2014/main" id="{07A9D85E-83C5-44D0-87C9-ACCE4D3B5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0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2" descr="Zuma | Wiki Paw Patrol | Fandom">
            <a:extLst>
              <a:ext uri="{FF2B5EF4-FFF2-40B4-BE49-F238E27FC236}">
                <a16:creationId xmlns:a16="http://schemas.microsoft.com/office/drawing/2014/main" id="{1A4E931A-3E4A-40CD-A2A9-F54B0A6B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272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2" descr="Zuma | Wiki Paw Patrol | Fandom">
            <a:extLst>
              <a:ext uri="{FF2B5EF4-FFF2-40B4-BE49-F238E27FC236}">
                <a16:creationId xmlns:a16="http://schemas.microsoft.com/office/drawing/2014/main" id="{5AA52908-A2BB-4BD2-879A-9BC632FB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4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4" name="Picture 2" descr="Zuma | Wiki Paw Patrol | Fandom">
            <a:extLst>
              <a:ext uri="{FF2B5EF4-FFF2-40B4-BE49-F238E27FC236}">
                <a16:creationId xmlns:a16="http://schemas.microsoft.com/office/drawing/2014/main" id="{2AF9346A-8D22-422E-8B7B-BE16B5FF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36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2" descr="Zuma | Wiki Paw Patrol | Fandom">
            <a:extLst>
              <a:ext uri="{FF2B5EF4-FFF2-40B4-BE49-F238E27FC236}">
                <a16:creationId xmlns:a16="http://schemas.microsoft.com/office/drawing/2014/main" id="{B8343DBB-2FCD-4B8C-BEA3-DCD5822E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68" y="5621016"/>
            <a:ext cx="577732" cy="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W Patrol character illustration, Zuma Labrador Retriever Puppy ...">
            <a:hlinkClick r:id="" action="ppaction://hlinkshowjump?jump=nextslide">
              <a:snd r:embed="rId4" name="mario-bros-jump (mp3cut.net).wav"/>
            </a:hlinkClick>
            <a:extLst>
              <a:ext uri="{FF2B5EF4-FFF2-40B4-BE49-F238E27FC236}">
                <a16:creationId xmlns:a16="http://schemas.microsoft.com/office/drawing/2014/main" id="{1BEC7B42-03A4-4CD1-B98D-EA1C31FB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81" b="94909" l="10000" r="90000">
                        <a14:foregroundMark x1="42250" y1="9702" x2="37625" y2="7877"/>
                        <a14:foregroundMark x1="45250" y1="20269" x2="39250" y2="26129"/>
                        <a14:foregroundMark x1="39250" y1="26129" x2="36125" y2="32277"/>
                        <a14:foregroundMark x1="27125" y1="16811" x2="31875" y2="12200"/>
                        <a14:foregroundMark x1="30875" y1="16427" x2="33125" y2="10855"/>
                        <a14:foregroundMark x1="32875" y1="10855" x2="25125" y2="12200"/>
                        <a14:foregroundMark x1="25625" y1="23343" x2="24625" y2="32853"/>
                        <a14:foregroundMark x1="36375" y1="88088" x2="30125" y2="90394"/>
                        <a14:foregroundMark x1="26875" y1="90394" x2="36625" y2="94909"/>
                        <a14:foregroundMark x1="36625" y1="94909" x2="42000" y2="94524"/>
                        <a14:foregroundMark x1="34375" y1="56772" x2="36875" y2="56004"/>
                        <a14:foregroundMark x1="83500" y1="69741" x2="83000" y2="66667"/>
                        <a14:foregroundMark x1="84250" y1="64361" x2="81375" y2="61864"/>
                        <a14:backgroundMark x1="84500" y1="61671" x2="82625" y2="61095"/>
                        <a14:backgroundMark x1="84750" y1="61864" x2="81875" y2="6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59" y="4615642"/>
            <a:ext cx="745589" cy="101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93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205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9220D118-07B7-4B6A-98C0-5253F6F8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9A94E074-A7A6-4A01-823C-E052B244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4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3028814-05A9-46FB-B51A-02FF4BAC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78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3B67F8F-98C3-4CA3-AD2E-41BFB72A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32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54A4F43-5B8C-4C34-A615-27829EAB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36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4AD8844-85D2-496F-B6DE-5F673734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90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B6CFB6E9-E715-4598-B0AD-E6F95684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44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6EBD4A4-F51F-42EF-8184-F8ABC781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8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C1F3C96-68CB-45CA-9A38-0BADAC76C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B74DFA4E-A7DA-48C4-A219-C561E44B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06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C0BC74B-8C0E-4381-BAD5-512A7851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60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E5585A5-8C26-466F-BD9F-DE77D2EE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14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A4A6009-A6FF-4A64-B188-DADBE2A5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8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C5F3454-735E-453B-AE98-3FFB2B2A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72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CA0CE7B-BE54-44B5-B2A8-5247C3A8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726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6CB50F23-7D4F-4F10-A7A5-7E8B8268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80" y="10337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05390A80-4154-4061-A58A-17005715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FB0EEEE0-BD0F-45CC-890D-9436EEF6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4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616B01E7-0F27-4C62-B924-7C78F5F0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78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9CBEBA8-D9A1-4DF8-A896-3C103AC3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32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6788696-8982-4494-BBB3-D62A2556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36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A130BAC-0F6D-4A75-8DB8-A28CE454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90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68E4B4C-B137-4793-AFEE-660F6D8B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44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9BA1149-4B7B-43B8-B875-B138670B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8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37D5C52B-0562-40BE-8C9C-685FF71F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0BA20EFC-C5DE-433D-BF48-F4F6DA59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06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BE61CC5-EB26-4E6E-8993-DE12BB6C1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60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8623F91-5F15-43CE-8E36-74E31DA9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14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BF68989-6960-4DE7-9398-D06364A3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8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B49BE04-8D84-46C8-A963-33B803AD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72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FB3CEDAF-A5C6-4B19-A8EB-816249F5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726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4BDD1A0-EB9B-4F68-8B21-B716E91E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80" y="19569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B08D151-8951-4EF0-93B1-F33B1163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716F954-4DED-485A-BFA4-360177D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4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1EA2134-CD17-41A3-8952-339EFFF7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78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445B709-024E-45EE-B553-94386A692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32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0ADAC1A-7683-4988-95EE-78D5D98F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36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1FF011D-2255-4717-B022-061400B4C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90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F151B53-D02F-459C-BA8D-1AA22D51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44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49DFFA0-7B24-4179-90C0-CB3DD8D07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8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48121FE-C67B-4488-8C93-974AB56A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0419EBD0-3FBE-41C2-B5C2-3E038A60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06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8BA19379-2694-42FE-AC29-7E0D95DD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14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0786747-5474-4ADA-9A91-5452A5C1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8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C1A262A-65DD-4CEB-B741-280D4E93D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72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FDE1B27-8A2E-465A-AA39-2716F689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726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8F80774-8520-4F35-BD0F-E88D564D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80" y="2880028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98E61AAB-AEE4-47D0-B8FA-9F4B747C9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85C54B7-AD2D-4FFB-BFE8-8CA3B8AB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4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F985685-A617-4A33-B7AA-D093F9FE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78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0B84A99F-5A24-42BA-8B0D-6AEDB888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32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649FD31-63CB-4791-831E-232C9C83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36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4DC04B4-C3A0-4403-BECE-A7906AE0B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90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27EAF81-8864-4C4F-BF06-6795E2AD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44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BA02CBE-49B9-4AE0-8BA2-14DB1BF9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8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C79F970-4779-4E8C-9830-7B8888F3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6B07D10-ABF3-48E2-A188-CDCAECD4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06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CBBE54D-4E69-44C2-92BB-69FC402A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60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E9A3123-9E91-4824-B02D-3875B84F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14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9C4B6C9-E3E4-48DE-8BB3-6A29180E4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8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F094390-48F0-4504-BC1E-F33D6D2F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72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17553A3-DEEE-446F-8901-9259A3CD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726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A8FFBC2-AD19-435F-B072-1AAA0A4C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80" y="3803146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5F27D70-7087-4953-99B8-24036AC0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8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05DF786-B14A-44E5-8686-7C7965A3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32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4D510A0-F5DF-4C62-AA3C-92D9850E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186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E08FCF61-CC16-4B00-8946-E9E97CB5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90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E10FA72-529D-46C3-81C1-FC82C020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44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F5FB0A9-67ED-46C9-A2C5-7C070AC5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98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3D5EA28-1F8C-4ECC-961F-46BA1A19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52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67B751F2-56DB-4D97-829C-DA94F3E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06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2C67ADF-4C25-49FA-938E-B6D1ED640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60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ECDD1A0-35DC-4295-B232-2D40CA02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14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47A84BA-9586-43C9-B1E1-2034CE9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68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71C58486-2F0C-49A0-A9BD-5B092D61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72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129FEFC-9537-4AB5-A34B-3FBD7F5F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26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435B54E-A3E8-409B-9340-56B7CED7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880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9A8BDE06-821F-4E81-8CCF-1D6531AA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134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3B5A1338-4EC9-4DE7-9498-FF63B840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8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5B9B3A94-2C39-4686-BE6E-DC721633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32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B16939E-9083-4FDC-AD58-3AA1924C1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186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47D73DB0-ED48-4FAA-9943-9C2765F4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90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5DBBEBB-ACA1-41B7-AB8A-B5DD9E87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44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BE001A47-BA95-4BD8-901A-8E03C05D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98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175588CC-01F8-4C64-8710-DE59DD59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52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8B7BB323-1678-4EA9-9D4E-7876675D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06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D52657C4-EF73-4152-959E-4077EE6D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60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C5B3E4C4-5059-44E8-8F12-C57D784E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14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F7FDD88C-21F3-41D2-82FE-CB6158AB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68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0F29AEB-854B-4002-B56F-038CF19F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72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A02A29BA-8E55-47B9-9E9E-0983888D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26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878CFD0-C015-4F59-8F6D-514539EB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880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29A76BDF-E20E-487C-B6F8-C9F80BA3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134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3072ECD0-CE53-44ED-905F-5042CA5F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4663492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Clip Art Skye Paw Patrol Png - Skye Paw Patrol Png, Transparent ...">
            <a:extLst>
              <a:ext uri="{FF2B5EF4-FFF2-40B4-BE49-F238E27FC236}">
                <a16:creationId xmlns:a16="http://schemas.microsoft.com/office/drawing/2014/main" id="{BD088452-6E7F-4191-B363-DECC8DA6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0" b="89931" l="3721" r="93721">
                        <a14:foregroundMark x1="16860" y1="10590" x2="16395" y2="7899"/>
                        <a14:foregroundMark x1="9419" y1="11806" x2="7791" y2="19878"/>
                        <a14:foregroundMark x1="3721" y1="22830" x2="3721" y2="22830"/>
                        <a14:foregroundMark x1="79767" y1="7899" x2="87558" y2="12587"/>
                        <a14:foregroundMark x1="87558" y1="12587" x2="90349" y2="17795"/>
                        <a14:foregroundMark x1="93256" y1="14497" x2="93721" y2="16840"/>
                        <a14:foregroundMark x1="64302" y1="4080" x2="64302" y2="4080"/>
                        <a14:foregroundMark x1="84419" y1="42535" x2="90930" y2="35677"/>
                        <a14:foregroundMark x1="90930" y1="35677" x2="88605" y2="28906"/>
                        <a14:foregroundMark x1="88605" y1="28906" x2="86512" y2="28385"/>
                        <a14:foregroundMark x1="87326" y1="36111" x2="85349" y2="28819"/>
                        <a14:foregroundMark x1="85349" y1="28819" x2="85233" y2="28819"/>
                        <a14:foregroundMark x1="58605" y1="36545" x2="48953" y2="34896"/>
                        <a14:foregroundMark x1="48953" y1="34896" x2="56395" y2="29774"/>
                        <a14:foregroundMark x1="56395" y1="29774" x2="66279" y2="31597"/>
                        <a14:foregroundMark x1="66279" y1="31597" x2="62907" y2="37500"/>
                        <a14:foregroundMark x1="64767" y1="34375" x2="61628" y2="28212"/>
                        <a14:foregroundMark x1="50581" y1="32465" x2="56512" y2="27431"/>
                        <a14:foregroundMark x1="86744" y1="86198" x2="87326" y2="87760"/>
                        <a14:foregroundMark x1="90349" y1="88715" x2="90349" y2="8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" y="5586610"/>
            <a:ext cx="710254" cy="9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w patrol clipart skye - BBCpersian7 | Paw patrol birthday, Paw ...">
            <a:hlinkClick r:id="" action="ppaction://hlinkshowjump?jump=nextslide">
              <a:snd r:embed="rId5" name="mario-bros-jump (mp3cut.net).wav"/>
            </a:hlinkClick>
            <a:extLst>
              <a:ext uri="{FF2B5EF4-FFF2-40B4-BE49-F238E27FC236}">
                <a16:creationId xmlns:a16="http://schemas.microsoft.com/office/drawing/2014/main" id="{CFEA216E-5DFF-4FF5-BA80-22BDA3455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17796"/>
          <a:stretch/>
        </p:blipFill>
        <p:spPr bwMode="auto">
          <a:xfrm>
            <a:off x="7524710" y="2787288"/>
            <a:ext cx="710254" cy="10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80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307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582AB66-9920-4677-8057-4FA857D2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3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FA51B36-7E7D-4E6D-9619-F6FF5914A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7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9897AE0-12C5-46CB-AA44-C723670A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87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4819A8D-E6AE-47B9-9AA0-1FB966E7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41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7F8D379-6290-42C6-8940-D8DF1B5E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61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EF28FAF7-F482-40D2-8B5C-6C788AEC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81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3B77EA4B-25B9-4017-9A41-AF6AE02C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35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F8559CC-A77A-49C1-AFF3-15F74FC7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1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E6C8235-344C-418E-9836-5D491808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665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E686376-AD1B-4A1C-ADA1-99E6F0A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85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1BA6D5D-DA3C-42E8-B248-752C37A8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39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9785B0B-3AF6-4793-AC55-642D6FB7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59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33FA61A8-5ADE-4E9C-9EB0-714A23DA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679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15069557-7B15-42C2-956E-198EC097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33" y="93463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BD566DC4-3608-4C9A-86FE-4207CE84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3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6EFB318-2CE8-4B0F-8A6D-DE893884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7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36E23A85-CDB3-4F08-B096-42EA8275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87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7AC329F-83BC-4BE6-A4C1-3173801A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41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011C1AF2-E36E-453C-BBB4-8CFB7EAD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61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02C65839-E845-40D5-AB96-E8C4C307F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81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E162F68-9823-46E9-97C1-FA8C4E76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35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E756324-120B-4FE8-A656-64F70A0F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1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E5892A09-B772-4D70-8F8A-CD51290E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665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B359856B-899C-4136-8CF9-52C0ACA73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85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2CE59FC-1354-4BD6-A6CD-DAD8B63F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39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5EE807B-78AF-47A1-A97C-66A2008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59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6366829-B4C7-458E-91E0-AF910887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679" y="175000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1E1A189-5F2D-44AA-BC63-E0035A34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87" y="1737949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ACEEA5C-5EEA-4184-AD1B-408947FA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7087DD7-BF0C-4C2D-8CEB-9B50DB2E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0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FA6172A-88A1-4B8C-95B1-F3364F8B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E6DB439-2659-4D42-8B69-B1CEE90D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04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1BA65D4-B918-4DB0-B15A-E5B57254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24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69A6ACB-C4EC-4D54-B53E-D26032A0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4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6739E42-0BCB-439A-9793-6DC8BA60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98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B8B50FFD-AB1A-4B00-BBE6-E4B05451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4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6FAB14A-3361-4689-B563-CFAB58E7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28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0E0BFA4-1B00-4EC5-8B8A-970BA523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48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BDE6FFBB-E263-461E-8339-CEC3BDB1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02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EE1CA7F4-AB50-4306-B5FD-DE40A28C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2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3FCBFC1-CD45-44B7-96DE-DE31BF8F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42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1776402-2CF5-4946-AF5C-42F6B95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306AEDD4-5B0B-44C5-9A6E-5DCFFF14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0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35D6A691-76D6-4545-8739-3895C397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5CF4884-F041-46D1-8B84-A186CC43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04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BE81E872-C11C-4095-A00B-5420A62A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24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E7F6B43-A6DC-432F-B5F3-FB34F61F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4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27E583C-643F-4BEF-98BD-809AA6CC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98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628C342-862D-46B0-BF25-D12FE647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4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E1B0FEE-CE36-46AF-B8DC-915B031C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28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423B1CE-123F-4545-8E1E-33F01732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48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9CD7082-513F-4E8F-AE40-000010A9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02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9FD2689-F02E-48C8-A932-9A4C85F3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2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B8BCF48-2649-4BF2-9EBA-C1A89CD0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42" y="338075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DF94C95-B17E-4A91-9192-23EC8375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074" y="2565380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BDEA08D-033D-4973-A8E3-B45B848A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722" y="3368699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E097E1F-E837-47FC-AAAC-8173DE50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8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F34D2B3-480D-47C9-8ED0-F902D2F0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2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9C0566D-9510-4FF9-B694-8913061A6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2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E6B0AF6-4D79-4EC1-ACEF-F436BBCB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46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380734A-CFF1-4819-BAB6-8D4EA3AD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66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AFF94A1-CA52-4934-BA5F-43977ED8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40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B5BF73E-4E36-4C7E-8D10-0B698DA0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6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7375A72-FFD3-4786-945A-68F91C64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70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9C366F9-7E03-4B58-8A40-1C140D2C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90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669E7A5-B66C-4B85-B696-58BE799BA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44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D76B030-335B-4A8E-9867-2634387C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764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3448579-FD69-4A3A-8D20-34B841E7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884" y="417201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F9D881E-AE1A-4F0A-A049-E549E2D0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964" y="4159962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409E1BA-0CF5-4F2E-9BCD-D02485DB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8DAE561-7CD3-4885-B6E8-DBF35A07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0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09873E29-E72D-4A65-85CC-679AE605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2BD169B-71E7-4EAB-8D3D-4224FF6B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04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AD36073A-1DE9-4DA0-BDBA-D64F6055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24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531CDF9E-30B9-4E8B-A95F-A7814F7B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4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646395A-2916-42FF-B962-719A5E1E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98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42B60D5-DA71-4505-9065-35059E14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4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A51B290-9771-47FE-B4FA-9DBB4DA4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28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7A083907-84E0-4EA4-8847-0A559EB59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48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B46B18E-EFBE-4F46-84F6-0BEC24D7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02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241AF78-59EC-4314-BBBD-637DDAFB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2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8314D0B-AC8D-4E23-8234-B9CDD88A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42" y="4951225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385552F-66AC-411D-BDDC-E4110E6F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09" y="4155332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A0E0C7D-2828-4030-9B9F-9BED0CC1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1F7ED97-1B1A-4A8E-940A-1114EB266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0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2BCAF0FB-EC8D-45F9-9B09-DC17C5FE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80D6F400-06EE-4706-AD97-3E035EBD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04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F858185-BD8E-4715-A7C0-CF10E4F5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24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4596A72B-6457-4C6C-8643-673333F8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4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F9BBC36-7A16-4B7D-8957-362C235B7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98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DDC6AFA1-70F7-4110-AE31-1FAE36A8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4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3D6CE62-CC33-4187-87B0-C015170D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28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99E3775C-85A5-4C0D-BE04-D866D437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48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F07D901-04A9-43CF-A4F5-CC67F9DA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02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64F11629-595A-4D3A-9BC5-B53C9867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2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C1B6E59A-FCB6-4282-B6DC-859E2AA5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42" y="5694264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" descr="rocky-paw-patrol-png-personajes-patrulla-canina | Imágenes para Peques">
            <a:extLst>
              <a:ext uri="{FF2B5EF4-FFF2-40B4-BE49-F238E27FC236}">
                <a16:creationId xmlns:a16="http://schemas.microsoft.com/office/drawing/2014/main" id="{F80CFB3C-8FFD-4BD9-98AD-C22724BC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722" y="5682208"/>
            <a:ext cx="975691" cy="8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 Patrulla Canina Rocky PNG transparente - StickPNG">
            <a:hlinkClick r:id="" action="ppaction://hlinkshowjump?jump=nextslide">
              <a:snd r:embed="rId4" name="mario-bros-jump (mp3cut.net).wav"/>
            </a:hlinkClick>
            <a:extLst>
              <a:ext uri="{FF2B5EF4-FFF2-40B4-BE49-F238E27FC236}">
                <a16:creationId xmlns:a16="http://schemas.microsoft.com/office/drawing/2014/main" id="{8D98F25F-A556-4EB2-BA03-C21A5087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91" y="4878889"/>
            <a:ext cx="959779" cy="8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87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538020"/>
            <a:ext cx="12192000" cy="3199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90A253-833C-44F8-9D9C-178A338D5BE9}"/>
              </a:ext>
            </a:extLst>
          </p:cNvPr>
          <p:cNvSpPr/>
          <p:nvPr/>
        </p:nvSpPr>
        <p:spPr>
          <a:xfrm>
            <a:off x="1073426" y="291548"/>
            <a:ext cx="2981739" cy="530087"/>
          </a:xfrm>
          <a:custGeom>
            <a:avLst/>
            <a:gdLst>
              <a:gd name="connsiteX0" fmla="*/ 0 w 2981739"/>
              <a:gd name="connsiteY0" fmla="*/ 88350 h 530087"/>
              <a:gd name="connsiteX1" fmla="*/ 88350 w 2981739"/>
              <a:gd name="connsiteY1" fmla="*/ 0 h 530087"/>
              <a:gd name="connsiteX2" fmla="*/ 2893389 w 2981739"/>
              <a:gd name="connsiteY2" fmla="*/ 0 h 530087"/>
              <a:gd name="connsiteX3" fmla="*/ 2981739 w 2981739"/>
              <a:gd name="connsiteY3" fmla="*/ 88350 h 530087"/>
              <a:gd name="connsiteX4" fmla="*/ 2981739 w 2981739"/>
              <a:gd name="connsiteY4" fmla="*/ 441737 h 530087"/>
              <a:gd name="connsiteX5" fmla="*/ 2893389 w 2981739"/>
              <a:gd name="connsiteY5" fmla="*/ 530087 h 530087"/>
              <a:gd name="connsiteX6" fmla="*/ 88350 w 2981739"/>
              <a:gd name="connsiteY6" fmla="*/ 530087 h 530087"/>
              <a:gd name="connsiteX7" fmla="*/ 0 w 2981739"/>
              <a:gd name="connsiteY7" fmla="*/ 441737 h 530087"/>
              <a:gd name="connsiteX8" fmla="*/ 0 w 2981739"/>
              <a:gd name="connsiteY8" fmla="*/ 88350 h 53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1739" h="530087" fill="none" extrusionOk="0">
                <a:moveTo>
                  <a:pt x="0" y="88350"/>
                </a:moveTo>
                <a:cubicBezTo>
                  <a:pt x="186" y="44603"/>
                  <a:pt x="42822" y="5482"/>
                  <a:pt x="88350" y="0"/>
                </a:cubicBezTo>
                <a:cubicBezTo>
                  <a:pt x="1463158" y="72427"/>
                  <a:pt x="1935328" y="61419"/>
                  <a:pt x="2893389" y="0"/>
                </a:cubicBezTo>
                <a:cubicBezTo>
                  <a:pt x="2941943" y="-1655"/>
                  <a:pt x="2979655" y="38926"/>
                  <a:pt x="2981739" y="88350"/>
                </a:cubicBezTo>
                <a:cubicBezTo>
                  <a:pt x="2953805" y="144598"/>
                  <a:pt x="3011215" y="319298"/>
                  <a:pt x="2981739" y="441737"/>
                </a:cubicBezTo>
                <a:cubicBezTo>
                  <a:pt x="2983024" y="484009"/>
                  <a:pt x="2938356" y="525796"/>
                  <a:pt x="2893389" y="530087"/>
                </a:cubicBezTo>
                <a:cubicBezTo>
                  <a:pt x="1748884" y="559914"/>
                  <a:pt x="1241184" y="450781"/>
                  <a:pt x="88350" y="530087"/>
                </a:cubicBezTo>
                <a:cubicBezTo>
                  <a:pt x="46365" y="529317"/>
                  <a:pt x="-4949" y="491510"/>
                  <a:pt x="0" y="441737"/>
                </a:cubicBezTo>
                <a:cubicBezTo>
                  <a:pt x="25923" y="308894"/>
                  <a:pt x="-14663" y="247826"/>
                  <a:pt x="0" y="88350"/>
                </a:cubicBezTo>
                <a:close/>
              </a:path>
              <a:path w="2981739" h="530087" stroke="0" extrusionOk="0">
                <a:moveTo>
                  <a:pt x="0" y="88350"/>
                </a:moveTo>
                <a:cubicBezTo>
                  <a:pt x="4983" y="40914"/>
                  <a:pt x="40410" y="1779"/>
                  <a:pt x="88350" y="0"/>
                </a:cubicBezTo>
                <a:cubicBezTo>
                  <a:pt x="1318054" y="123000"/>
                  <a:pt x="1948252" y="-96860"/>
                  <a:pt x="2893389" y="0"/>
                </a:cubicBezTo>
                <a:cubicBezTo>
                  <a:pt x="2937247" y="-3762"/>
                  <a:pt x="2983167" y="36677"/>
                  <a:pt x="2981739" y="88350"/>
                </a:cubicBezTo>
                <a:cubicBezTo>
                  <a:pt x="2979636" y="129147"/>
                  <a:pt x="3006381" y="314828"/>
                  <a:pt x="2981739" y="441737"/>
                </a:cubicBezTo>
                <a:cubicBezTo>
                  <a:pt x="2980463" y="490993"/>
                  <a:pt x="2934521" y="528833"/>
                  <a:pt x="2893389" y="530087"/>
                </a:cubicBezTo>
                <a:cubicBezTo>
                  <a:pt x="1651468" y="369380"/>
                  <a:pt x="617363" y="569754"/>
                  <a:pt x="88350" y="530087"/>
                </a:cubicBezTo>
                <a:cubicBezTo>
                  <a:pt x="30045" y="528166"/>
                  <a:pt x="-1546" y="489831"/>
                  <a:pt x="0" y="441737"/>
                </a:cubicBezTo>
                <a:cubicBezTo>
                  <a:pt x="18589" y="374155"/>
                  <a:pt x="-31090" y="232613"/>
                  <a:pt x="0" y="8835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¿Cuál es diferente?</a:t>
            </a:r>
          </a:p>
        </p:txBody>
      </p:sp>
      <p:pic>
        <p:nvPicPr>
          <p:cNvPr id="409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50DBAC3D-27AB-4418-BC5E-CD19F4B8E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76424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yder paw patrol - ryder paw patrol characters ...">
            <a:hlinkClick r:id="" action="ppaction://hlinkshowjump?jump=nextslide">
              <a:snd r:embed="rId5" name="mario-bros-jump (mp3cut.net).wav"/>
            </a:hlinkClick>
            <a:extLst>
              <a:ext uri="{FF2B5EF4-FFF2-40B4-BE49-F238E27FC236}">
                <a16:creationId xmlns:a16="http://schemas.microsoft.com/office/drawing/2014/main" id="{9AA6DF26-CDD3-4D2A-AEE0-2F8F3708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7" b="95227" l="10000" r="90000">
                        <a14:foregroundMark x1="50952" y1="6170" x2="42262" y2="5588"/>
                        <a14:foregroundMark x1="54762" y1="1979" x2="54762" y2="1979"/>
                        <a14:foregroundMark x1="40476" y1="1513" x2="40476" y2="1513"/>
                        <a14:foregroundMark x1="55476" y1="90454" x2="50595" y2="95227"/>
                        <a14:backgroundMark x1="64643" y1="18393" x2="64643" y2="16647"/>
                        <a14:backgroundMark x1="65952" y1="19907" x2="65952" y2="19907"/>
                        <a14:backgroundMark x1="66429" y1="24331" x2="66429" y2="24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5" y="2369816"/>
            <a:ext cx="1335944" cy="13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A5DADF1-DC41-42EA-9D05-7F893A599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3995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A5A397F-991B-4415-A418-FA875531E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777132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E81662CF-CF06-4DF2-935C-D91149787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2484703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C372609A-AB15-408B-A74C-C748CD53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177840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D0529296-5C17-4E66-A34A-AAA1E17AE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885411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EAD15695-DA1B-429B-A1E4-D2106D57E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4578548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AA8896E0-A27B-4056-9C67-777F42DED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286119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E9F7FDBC-AB86-44B3-BBA3-185379CE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979256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4F3AAE27-AD9B-45BE-B885-30080D363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6686827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B6048B1-3C13-4CBB-8B54-A5B81A86A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7379964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A33E400-49A2-486C-A629-27281F934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087535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6B03791D-AF49-4EC7-9CE1-823B5D0F2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780672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4FA85BA4-3635-451C-A0BB-79F1A486D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9488243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875499CE-FBFD-4AFD-B5C8-EB1ACD845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181380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98210218-D0EA-478A-834D-EB3D48F93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88951" y="82163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6F432AB-FD8E-416F-A555-324FEE5D3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3995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ADE3A568-1A91-425C-85E8-4251C6C3F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777132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E2638C33-6E9C-46AC-A088-EA443360A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2484703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72CA9120-04CA-42D4-98EF-6C521B3C9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177840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B9992655-675A-4E66-B523-153FA2FC9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885411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0E9755D7-0E28-400E-AC93-C2EFF5715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4578548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26115AB-47B3-42A9-AC63-EA085D0C3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286119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A5C7B79D-A4EC-4D79-A31F-D25B26F7F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979256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5E6330A1-5F9E-4EDE-A8FC-F0FD77E34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6686827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79F40E7C-53BE-48E9-AB10-A122EDE02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7379964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16AE7282-0902-4ADB-89C6-A10E2F7F8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087535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7AB69453-B4C8-413E-901C-FF9349382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780672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D1577702-86AD-40D8-8E8E-D02F747D0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9488243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CC06910B-10B9-4FC3-AE27-E84DD1435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181380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1D2F9AE-4700-4323-8044-7985EB8F0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88951" y="2187942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1CE181EC-4F76-48B6-9516-5D2254A80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76424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D7D2A57C-34B8-4510-9733-274C5C788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3995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8DB58903-EEDD-4B32-B470-89F1F977E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777132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A024D8F0-879B-46FC-BF41-C6AA29472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2484703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9BFC12C-CD80-4C96-8078-6486E145A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177840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EF6279BB-D032-4C2C-9C40-6C64C227A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885411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871DB6F0-8650-4A1C-9489-0A79847B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4578548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0051AD2C-03EB-4B2C-B8CE-D915432F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286119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9D6BF4A2-A794-4A4F-885A-42E6D199E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979256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3695A6FB-CBC9-4C9E-9C6C-4E08BA3DB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6686827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4955F6B1-30AF-434C-9001-DA3522674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7379964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C584DE0B-0E2D-499B-94A8-20B527B8B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087535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FAB7361-4A0B-4FB1-A4A4-3DE735F0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780672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7DC85AF0-8B83-4218-9B76-D27459868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9488243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1769A320-A897-4AAD-9D38-4121632A9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181380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C32C0CAB-DE2A-48A8-8D2C-DA99B2A11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88951" y="3554249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B68118D-AED4-47FB-809D-3869061C4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76424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D0958048-3E33-49F4-AAD6-41939F7AD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3995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1D43162F-6A94-4E91-BCCC-B4EAD9C9A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777132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0D5FF516-EAF0-4A4D-916C-09043C148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2484703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95F3CFA1-8606-4E2C-A326-5C2EDBE71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177840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B32C9AE-3920-4080-8EF6-C76C243A6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3885411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DCCBD578-9FA8-4210-B3F8-8EFC26399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4578548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B525F3C1-8D64-452E-89C6-654E7D7F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286119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0E10FEF0-77CB-44C4-BB6B-BD070E3DC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5979256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5CF13AA-4249-431D-8959-9265FF6F8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6686827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44E5DB33-7136-485F-B115-51C835241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7379964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262BABE8-29C3-4471-B792-4A19727E2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087535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F9DD9C06-579E-4EE3-923B-718B3421F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8780672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3117DFA2-EC3A-469F-B5DF-54B597EB6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9488243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1FCB8B40-9055-47FE-BF52-C0A176A9D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181380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" descr="Paw patrol ilustración, paw patrol nick jr. logo patrulha canina ...">
            <a:extLst>
              <a:ext uri="{FF2B5EF4-FFF2-40B4-BE49-F238E27FC236}">
                <a16:creationId xmlns:a16="http://schemas.microsoft.com/office/drawing/2014/main" id="{40954A62-C893-4267-A257-850B4851C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833" y1="31667" x2="50833" y2="29722"/>
                        <a14:foregroundMark x1="65833" y1="88611" x2="65833" y2="8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26484"/>
          <a:stretch/>
        </p:blipFill>
        <p:spPr bwMode="auto">
          <a:xfrm>
            <a:off x="10888951" y="4892975"/>
            <a:ext cx="848140" cy="17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98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268D1A8-209D-4803-A98E-730CA15715A6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8733352" y="343233"/>
            <a:ext cx="3210385" cy="3454566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34CCD0-1CF1-4782-B505-EB108418C6CD}"/>
              </a:ext>
            </a:extLst>
          </p:cNvPr>
          <p:cNvSpPr txBox="1"/>
          <p:nvPr/>
        </p:nvSpPr>
        <p:spPr>
          <a:xfrm>
            <a:off x="248263" y="343233"/>
            <a:ext cx="7818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¡Lo hiciste muy bien! Ahora respondamos unas preguntas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7E437D-49FB-4637-B647-962FE80D9835}"/>
              </a:ext>
            </a:extLst>
          </p:cNvPr>
          <p:cNvSpPr txBox="1"/>
          <p:nvPr/>
        </p:nvSpPr>
        <p:spPr>
          <a:xfrm>
            <a:off x="371061" y="1743667"/>
            <a:ext cx="7553739" cy="1685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¿Te gustó el juego?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¿Cuál fué tu personaje favorito?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¿Cuál crees que falto?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348DEB6-38A0-429F-A6D9-9DD38C1FD33A}"/>
              </a:ext>
            </a:extLst>
          </p:cNvPr>
          <p:cNvSpPr/>
          <p:nvPr/>
        </p:nvSpPr>
        <p:spPr>
          <a:xfrm>
            <a:off x="0" y="6328229"/>
            <a:ext cx="12192000" cy="529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Botón de acción: ir al principio 2">
            <a:hlinkClick r:id="" action="ppaction://hlinkshowjump?jump=previous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E7DC9C1-766E-403A-B902-64A798DB483C}"/>
              </a:ext>
            </a:extLst>
          </p:cNvPr>
          <p:cNvSpPr/>
          <p:nvPr/>
        </p:nvSpPr>
        <p:spPr>
          <a:xfrm>
            <a:off x="57190" y="6337949"/>
            <a:ext cx="627742" cy="510329"/>
          </a:xfrm>
          <a:prstGeom prst="actionButtonBeginn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Botón de acción: ir al final 11">
            <a:hlinkClick r:id="" action="ppaction://hlinkshowjump?jump=nextslide" highlightClick="1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F257C43-59DE-4D2F-8826-4DEE2522385B}"/>
              </a:ext>
            </a:extLst>
          </p:cNvPr>
          <p:cNvSpPr/>
          <p:nvPr/>
        </p:nvSpPr>
        <p:spPr>
          <a:xfrm>
            <a:off x="11507068" y="6328229"/>
            <a:ext cx="627742" cy="512568"/>
          </a:xfrm>
          <a:prstGeom prst="actionButtonEnd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Download Paw Patrol Web - Paw Patrol Personajes Png - Full Size ...">
            <a:extLst>
              <a:ext uri="{FF2B5EF4-FFF2-40B4-BE49-F238E27FC236}">
                <a16:creationId xmlns:a16="http://schemas.microsoft.com/office/drawing/2014/main" id="{B6960AB8-0DE2-49AE-BFD1-8A3140E84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24" y="2457890"/>
            <a:ext cx="37242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7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5A1EE-6F61-483F-89FA-B74959F7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L" sz="5400" dirty="0">
                <a:solidFill>
                  <a:srgbClr val="C00000"/>
                </a:solidFill>
                <a:latin typeface="Abadi" panose="020B0604020104020204" pitchFamily="34" charset="0"/>
              </a:rPr>
              <a:t>¡Lo lograste 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0E3C81-E978-46FA-A482-3E1F91B9DBA6}"/>
              </a:ext>
            </a:extLst>
          </p:cNvPr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6D9FA44-DF35-427A-9A61-FE37F54620D5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9263921" y="0"/>
            <a:ext cx="2834560" cy="2623279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Botón de acción: ir al principio 6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DCB21E2-C6E5-4BB0-B4A2-51AF60990895}"/>
              </a:ext>
            </a:extLst>
          </p:cNvPr>
          <p:cNvSpPr/>
          <p:nvPr/>
        </p:nvSpPr>
        <p:spPr>
          <a:xfrm>
            <a:off x="219784" y="6414655"/>
            <a:ext cx="874644" cy="443345"/>
          </a:xfrm>
          <a:prstGeom prst="actionButtonBeginn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otón de acción: Volver 7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A5C5FC0-371F-45EC-829F-67D0BDBC1048}"/>
              </a:ext>
            </a:extLst>
          </p:cNvPr>
          <p:cNvSpPr/>
          <p:nvPr/>
        </p:nvSpPr>
        <p:spPr>
          <a:xfrm>
            <a:off x="10923893" y="6414654"/>
            <a:ext cx="1174588" cy="443346"/>
          </a:xfrm>
          <a:prstGeom prst="actionButtonRetur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Menú</a:t>
            </a:r>
          </a:p>
        </p:txBody>
      </p:sp>
      <p:pic>
        <p:nvPicPr>
          <p:cNvPr id="11266" name="Picture 2" descr="Gifs animados de Marshall">
            <a:extLst>
              <a:ext uri="{FF2B5EF4-FFF2-40B4-BE49-F238E27FC236}">
                <a16:creationId xmlns:a16="http://schemas.microsoft.com/office/drawing/2014/main" id="{1A08AD8A-D811-45B0-81CC-BBF1342868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82" y="2424840"/>
            <a:ext cx="5063035" cy="32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57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2" name="cancion-de-la-banda-especial-de-cachorock-paw-patrol-nick-jr-america-latina-espanol (mp3cut.net).wav"/>
          </p:stSnd>
        </p:sndAc>
      </p:transition>
    </mc:Choice>
    <mc:Fallback xmlns="">
      <p:transition spd="slow">
        <p:fade/>
        <p:sndAc>
          <p:stSnd>
            <p:snd r:embed="rId8" name="cancion-de-la-banda-especial-de-cachorock-paw-patrol-nick-jr-america-latina-espanol (mp3cut.net)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8F519-CCB2-4C79-B959-779A0D3A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52" y="2312678"/>
            <a:ext cx="6447183" cy="3375920"/>
          </a:xfrm>
        </p:spPr>
        <p:txBody>
          <a:bodyPr anchor="t">
            <a:normAutofit/>
          </a:bodyPr>
          <a:lstStyle/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El objetivo es identificar en que lugar se encuentra el objeto pedido en la parte superior de la diapositiva.</a:t>
            </a:r>
          </a:p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Haz clic cuando encuentres el elemento que se pide.</a:t>
            </a:r>
          </a:p>
          <a:p>
            <a:pPr marL="342900" indent="-342900" algn="just">
              <a:buAutoNum type="arabicPeriod"/>
            </a:pPr>
            <a:r>
              <a:rPr lang="es-CL" sz="2000" dirty="0">
                <a:latin typeface="Arial Nova" panose="020B0504020202020204" pitchFamily="34" charset="0"/>
              </a:rPr>
              <a:t>¡ A jugar! Tú puedes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1D69C07-43C9-4A40-95DD-5B092805B24E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4" b="89928" l="9880" r="89880">
                        <a14:foregroundMark x1="43614" y1="14868" x2="43614" y2="14868"/>
                        <a14:foregroundMark x1="58072" y1="12470" x2="58072" y2="12470"/>
                        <a14:foregroundMark x1="70120" y1="16307" x2="70120" y2="16307"/>
                        <a14:foregroundMark x1="76627" y1="26859" x2="76627" y2="26859"/>
                        <a14:foregroundMark x1="82651" y1="35492" x2="82651" y2="35492"/>
                        <a14:foregroundMark x1="81446" y1="47482" x2="81446" y2="47482"/>
                        <a14:foregroundMark x1="80964" y1="57794" x2="80964" y2="57794"/>
                        <a14:foregroundMark x1="76386" y1="66427" x2="76386" y2="66427"/>
                        <a14:foregroundMark x1="68193" y1="76019" x2="68193" y2="76019"/>
                        <a14:foregroundMark x1="58795" y1="80815" x2="58795" y2="80815"/>
                        <a14:foregroundMark x1="46747" y1="76499" x2="46747" y2="76499"/>
                        <a14:foregroundMark x1="36386" y1="72902" x2="36386" y2="72902"/>
                        <a14:foregroundMark x1="29157" y1="67146" x2="29157" y2="67146"/>
                        <a14:foregroundMark x1="25783" y1="56355" x2="25783" y2="56355"/>
                        <a14:foregroundMark x1="24819" y1="45564" x2="24819" y2="45564"/>
                        <a14:foregroundMark x1="27952" y1="36211" x2="27952" y2="36211"/>
                        <a14:foregroundMark x1="30361" y1="30216" x2="30361" y2="30216"/>
                        <a14:foregroundMark x1="33253" y1="15108" x2="33253" y2="15108"/>
                        <a14:foregroundMark x1="41205" y1="6954" x2="41205" y2="6954"/>
                      </a14:backgroundRemoval>
                    </a14:imgEffect>
                  </a14:imgLayer>
                </a14:imgProps>
              </a:ext>
            </a:extLst>
          </a:blip>
          <a:srcRect l="3304"/>
          <a:stretch/>
        </p:blipFill>
        <p:spPr>
          <a:xfrm>
            <a:off x="7162799" y="-2"/>
            <a:ext cx="5029201" cy="5292438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E6D9CAE-39CD-4C14-A4A0-17EB1FBD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06" y="708329"/>
            <a:ext cx="7206755" cy="1454678"/>
          </a:xfrm>
        </p:spPr>
        <p:txBody>
          <a:bodyPr>
            <a:noAutofit/>
          </a:bodyPr>
          <a:lstStyle/>
          <a:p>
            <a:r>
              <a:rPr lang="es-CL" sz="2400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¡Juguemos! ¿Puedes ayudarme a encontrar los objetos que necesita Rubble?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986050-6E58-4210-AB6E-C7C641CB8942}"/>
              </a:ext>
            </a:extLst>
          </p:cNvPr>
          <p:cNvSpPr txBox="1"/>
          <p:nvPr/>
        </p:nvSpPr>
        <p:spPr>
          <a:xfrm>
            <a:off x="155152" y="122328"/>
            <a:ext cx="625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Habilidades cognitivas – Atención selectiva</a:t>
            </a:r>
          </a:p>
        </p:txBody>
      </p:sp>
      <p:sp>
        <p:nvSpPr>
          <p:cNvPr id="10" name="Botón de acción: Volver 9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628626A-F172-48EB-9EF9-C6771F063507}"/>
              </a:ext>
            </a:extLst>
          </p:cNvPr>
          <p:cNvSpPr/>
          <p:nvPr/>
        </p:nvSpPr>
        <p:spPr>
          <a:xfrm>
            <a:off x="174706" y="6033458"/>
            <a:ext cx="1174588" cy="702214"/>
          </a:xfrm>
          <a:prstGeom prst="actionButtonRetur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Menú</a:t>
            </a:r>
          </a:p>
        </p:txBody>
      </p:sp>
      <p:sp>
        <p:nvSpPr>
          <p:cNvPr id="12" name="Botón de acción: ir al final 11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54C9E13-1FFC-476E-8D9C-894BB6285299}"/>
              </a:ext>
            </a:extLst>
          </p:cNvPr>
          <p:cNvSpPr/>
          <p:nvPr/>
        </p:nvSpPr>
        <p:spPr>
          <a:xfrm>
            <a:off x="10727140" y="6155140"/>
            <a:ext cx="941696" cy="58685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6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04C14CCF-CDC0-4940-A99F-5B60098BCC10}"/>
              </a:ext>
            </a:extLst>
          </p:cNvPr>
          <p:cNvSpPr/>
          <p:nvPr/>
        </p:nvSpPr>
        <p:spPr>
          <a:xfrm>
            <a:off x="4062329" y="1009570"/>
            <a:ext cx="4067342" cy="1464321"/>
          </a:xfrm>
          <a:custGeom>
            <a:avLst/>
            <a:gdLst>
              <a:gd name="connsiteX0" fmla="*/ 0 w 4067342"/>
              <a:gd name="connsiteY0" fmla="*/ 244058 h 1464321"/>
              <a:gd name="connsiteX1" fmla="*/ 244058 w 4067342"/>
              <a:gd name="connsiteY1" fmla="*/ 0 h 1464321"/>
              <a:gd name="connsiteX2" fmla="*/ 677890 w 4067342"/>
              <a:gd name="connsiteY2" fmla="*/ 0 h 1464321"/>
              <a:gd name="connsiteX3" fmla="*/ 677890 w 4067342"/>
              <a:gd name="connsiteY3" fmla="*/ 0 h 1464321"/>
              <a:gd name="connsiteX4" fmla="*/ 1206645 w 4067342"/>
              <a:gd name="connsiteY4" fmla="*/ 0 h 1464321"/>
              <a:gd name="connsiteX5" fmla="*/ 1694726 w 4067342"/>
              <a:gd name="connsiteY5" fmla="*/ 0 h 1464321"/>
              <a:gd name="connsiteX6" fmla="*/ 2226866 w 4067342"/>
              <a:gd name="connsiteY6" fmla="*/ 0 h 1464321"/>
              <a:gd name="connsiteX7" fmla="*/ 2737719 w 4067342"/>
              <a:gd name="connsiteY7" fmla="*/ 0 h 1464321"/>
              <a:gd name="connsiteX8" fmla="*/ 3248573 w 4067342"/>
              <a:gd name="connsiteY8" fmla="*/ 0 h 1464321"/>
              <a:gd name="connsiteX9" fmla="*/ 3823284 w 4067342"/>
              <a:gd name="connsiteY9" fmla="*/ 0 h 1464321"/>
              <a:gd name="connsiteX10" fmla="*/ 4067342 w 4067342"/>
              <a:gd name="connsiteY10" fmla="*/ 244058 h 1464321"/>
              <a:gd name="connsiteX11" fmla="*/ 4067342 w 4067342"/>
              <a:gd name="connsiteY11" fmla="*/ 854187 h 1464321"/>
              <a:gd name="connsiteX12" fmla="*/ 4067342 w 4067342"/>
              <a:gd name="connsiteY12" fmla="*/ 854187 h 1464321"/>
              <a:gd name="connsiteX13" fmla="*/ 4067342 w 4067342"/>
              <a:gd name="connsiteY13" fmla="*/ 1220268 h 1464321"/>
              <a:gd name="connsiteX14" fmla="*/ 4067342 w 4067342"/>
              <a:gd name="connsiteY14" fmla="*/ 1220263 h 1464321"/>
              <a:gd name="connsiteX15" fmla="*/ 3823284 w 4067342"/>
              <a:gd name="connsiteY15" fmla="*/ 1464321 h 1464321"/>
              <a:gd name="connsiteX16" fmla="*/ 3248573 w 4067342"/>
              <a:gd name="connsiteY16" fmla="*/ 1464321 h 1464321"/>
              <a:gd name="connsiteX17" fmla="*/ 2695148 w 4067342"/>
              <a:gd name="connsiteY17" fmla="*/ 1464321 h 1464321"/>
              <a:gd name="connsiteX18" fmla="*/ 2205580 w 4067342"/>
              <a:gd name="connsiteY18" fmla="*/ 1464321 h 1464321"/>
              <a:gd name="connsiteX19" fmla="*/ 1694726 w 4067342"/>
              <a:gd name="connsiteY19" fmla="*/ 1464321 h 1464321"/>
              <a:gd name="connsiteX20" fmla="*/ 1317538 w 4067342"/>
              <a:gd name="connsiteY20" fmla="*/ 1549124 h 1464321"/>
              <a:gd name="connsiteX21" fmla="*/ 924954 w 4067342"/>
              <a:gd name="connsiteY21" fmla="*/ 1637389 h 1464321"/>
              <a:gd name="connsiteX22" fmla="*/ 677890 w 4067342"/>
              <a:gd name="connsiteY22" fmla="*/ 1464321 h 1464321"/>
              <a:gd name="connsiteX23" fmla="*/ 244058 w 4067342"/>
              <a:gd name="connsiteY23" fmla="*/ 1464321 h 1464321"/>
              <a:gd name="connsiteX24" fmla="*/ 0 w 4067342"/>
              <a:gd name="connsiteY24" fmla="*/ 1220263 h 1464321"/>
              <a:gd name="connsiteX25" fmla="*/ 0 w 4067342"/>
              <a:gd name="connsiteY25" fmla="*/ 1220268 h 1464321"/>
              <a:gd name="connsiteX26" fmla="*/ 0 w 4067342"/>
              <a:gd name="connsiteY26" fmla="*/ 854187 h 1464321"/>
              <a:gd name="connsiteX27" fmla="*/ 0 w 4067342"/>
              <a:gd name="connsiteY27" fmla="*/ 854187 h 1464321"/>
              <a:gd name="connsiteX28" fmla="*/ 0 w 4067342"/>
              <a:gd name="connsiteY28" fmla="*/ 244058 h 146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67342" h="1464321" fill="none" extrusionOk="0">
                <a:moveTo>
                  <a:pt x="0" y="244058"/>
                </a:moveTo>
                <a:cubicBezTo>
                  <a:pt x="-23850" y="113298"/>
                  <a:pt x="118007" y="-7044"/>
                  <a:pt x="244058" y="0"/>
                </a:cubicBezTo>
                <a:cubicBezTo>
                  <a:pt x="355170" y="-12591"/>
                  <a:pt x="495199" y="-17327"/>
                  <a:pt x="677890" y="0"/>
                </a:cubicBezTo>
                <a:lnTo>
                  <a:pt x="677890" y="0"/>
                </a:lnTo>
                <a:cubicBezTo>
                  <a:pt x="877358" y="-9306"/>
                  <a:pt x="1067448" y="9745"/>
                  <a:pt x="1206645" y="0"/>
                </a:cubicBezTo>
                <a:cubicBezTo>
                  <a:pt x="1345843" y="-9745"/>
                  <a:pt x="1486650" y="-9808"/>
                  <a:pt x="1694726" y="0"/>
                </a:cubicBezTo>
                <a:cubicBezTo>
                  <a:pt x="1914874" y="-4050"/>
                  <a:pt x="1970035" y="12427"/>
                  <a:pt x="2226866" y="0"/>
                </a:cubicBezTo>
                <a:cubicBezTo>
                  <a:pt x="2483697" y="-12427"/>
                  <a:pt x="2512223" y="-22947"/>
                  <a:pt x="2737719" y="0"/>
                </a:cubicBezTo>
                <a:cubicBezTo>
                  <a:pt x="2963215" y="22947"/>
                  <a:pt x="3125780" y="3231"/>
                  <a:pt x="3248573" y="0"/>
                </a:cubicBezTo>
                <a:cubicBezTo>
                  <a:pt x="3371366" y="-3231"/>
                  <a:pt x="3605170" y="3363"/>
                  <a:pt x="3823284" y="0"/>
                </a:cubicBezTo>
                <a:cubicBezTo>
                  <a:pt x="3957820" y="32016"/>
                  <a:pt x="4091535" y="129225"/>
                  <a:pt x="4067342" y="244058"/>
                </a:cubicBezTo>
                <a:cubicBezTo>
                  <a:pt x="4041941" y="522394"/>
                  <a:pt x="4055842" y="663386"/>
                  <a:pt x="4067342" y="854187"/>
                </a:cubicBezTo>
                <a:lnTo>
                  <a:pt x="4067342" y="854187"/>
                </a:lnTo>
                <a:cubicBezTo>
                  <a:pt x="4083837" y="981550"/>
                  <a:pt x="4072694" y="1040126"/>
                  <a:pt x="4067342" y="1220268"/>
                </a:cubicBezTo>
                <a:lnTo>
                  <a:pt x="4067342" y="1220263"/>
                </a:lnTo>
                <a:cubicBezTo>
                  <a:pt x="4064649" y="1359320"/>
                  <a:pt x="3971544" y="1472539"/>
                  <a:pt x="3823284" y="1464321"/>
                </a:cubicBezTo>
                <a:cubicBezTo>
                  <a:pt x="3636172" y="1486017"/>
                  <a:pt x="3415281" y="1438933"/>
                  <a:pt x="3248573" y="1464321"/>
                </a:cubicBezTo>
                <a:cubicBezTo>
                  <a:pt x="3081865" y="1489709"/>
                  <a:pt x="2817616" y="1458380"/>
                  <a:pt x="2695148" y="1464321"/>
                </a:cubicBezTo>
                <a:cubicBezTo>
                  <a:pt x="2572680" y="1470262"/>
                  <a:pt x="2366854" y="1477162"/>
                  <a:pt x="2205580" y="1464321"/>
                </a:cubicBezTo>
                <a:cubicBezTo>
                  <a:pt x="2044306" y="1451480"/>
                  <a:pt x="1926595" y="1467833"/>
                  <a:pt x="1694726" y="1464321"/>
                </a:cubicBezTo>
                <a:cubicBezTo>
                  <a:pt x="1602176" y="1485220"/>
                  <a:pt x="1429720" y="1509391"/>
                  <a:pt x="1317538" y="1549124"/>
                </a:cubicBezTo>
                <a:cubicBezTo>
                  <a:pt x="1205356" y="1588858"/>
                  <a:pt x="1095314" y="1609389"/>
                  <a:pt x="924954" y="1637389"/>
                </a:cubicBezTo>
                <a:cubicBezTo>
                  <a:pt x="806557" y="1563154"/>
                  <a:pt x="747177" y="1496690"/>
                  <a:pt x="677890" y="1464321"/>
                </a:cubicBezTo>
                <a:cubicBezTo>
                  <a:pt x="551877" y="1485325"/>
                  <a:pt x="331828" y="1454620"/>
                  <a:pt x="244058" y="1464321"/>
                </a:cubicBezTo>
                <a:cubicBezTo>
                  <a:pt x="103967" y="1448694"/>
                  <a:pt x="14640" y="1365678"/>
                  <a:pt x="0" y="1220263"/>
                </a:cubicBezTo>
                <a:lnTo>
                  <a:pt x="0" y="1220268"/>
                </a:lnTo>
                <a:cubicBezTo>
                  <a:pt x="680" y="1106161"/>
                  <a:pt x="-8977" y="974464"/>
                  <a:pt x="0" y="854187"/>
                </a:cubicBezTo>
                <a:lnTo>
                  <a:pt x="0" y="854187"/>
                </a:lnTo>
                <a:cubicBezTo>
                  <a:pt x="-22043" y="671230"/>
                  <a:pt x="17661" y="525321"/>
                  <a:pt x="0" y="244058"/>
                </a:cubicBezTo>
                <a:close/>
              </a:path>
              <a:path w="4067342" h="1464321" stroke="0" extrusionOk="0">
                <a:moveTo>
                  <a:pt x="0" y="244058"/>
                </a:moveTo>
                <a:cubicBezTo>
                  <a:pt x="1285" y="141548"/>
                  <a:pt x="113986" y="18386"/>
                  <a:pt x="244058" y="0"/>
                </a:cubicBezTo>
                <a:cubicBezTo>
                  <a:pt x="372546" y="4159"/>
                  <a:pt x="516902" y="-11096"/>
                  <a:pt x="677890" y="0"/>
                </a:cubicBezTo>
                <a:lnTo>
                  <a:pt x="677890" y="0"/>
                </a:lnTo>
                <a:cubicBezTo>
                  <a:pt x="919622" y="20870"/>
                  <a:pt x="973665" y="12176"/>
                  <a:pt x="1176140" y="0"/>
                </a:cubicBezTo>
                <a:cubicBezTo>
                  <a:pt x="1378615" y="-12176"/>
                  <a:pt x="1545058" y="14879"/>
                  <a:pt x="1694726" y="0"/>
                </a:cubicBezTo>
                <a:cubicBezTo>
                  <a:pt x="1915610" y="-5491"/>
                  <a:pt x="2086096" y="-19418"/>
                  <a:pt x="2184294" y="0"/>
                </a:cubicBezTo>
                <a:cubicBezTo>
                  <a:pt x="2282492" y="19418"/>
                  <a:pt x="2447565" y="6592"/>
                  <a:pt x="2695148" y="0"/>
                </a:cubicBezTo>
                <a:cubicBezTo>
                  <a:pt x="2942731" y="-6592"/>
                  <a:pt x="2980941" y="5225"/>
                  <a:pt x="3163431" y="0"/>
                </a:cubicBezTo>
                <a:cubicBezTo>
                  <a:pt x="3345921" y="-5225"/>
                  <a:pt x="3503728" y="15761"/>
                  <a:pt x="3823284" y="0"/>
                </a:cubicBezTo>
                <a:cubicBezTo>
                  <a:pt x="3949567" y="7729"/>
                  <a:pt x="4071301" y="107128"/>
                  <a:pt x="4067342" y="244058"/>
                </a:cubicBezTo>
                <a:cubicBezTo>
                  <a:pt x="4072057" y="530451"/>
                  <a:pt x="4041880" y="604626"/>
                  <a:pt x="4067342" y="854187"/>
                </a:cubicBezTo>
                <a:lnTo>
                  <a:pt x="4067342" y="854187"/>
                </a:lnTo>
                <a:cubicBezTo>
                  <a:pt x="4068055" y="1020984"/>
                  <a:pt x="4078184" y="1054240"/>
                  <a:pt x="4067342" y="1220268"/>
                </a:cubicBezTo>
                <a:lnTo>
                  <a:pt x="4067342" y="1220263"/>
                </a:lnTo>
                <a:cubicBezTo>
                  <a:pt x="4039133" y="1359968"/>
                  <a:pt x="3985760" y="1465157"/>
                  <a:pt x="3823284" y="1464321"/>
                </a:cubicBezTo>
                <a:cubicBezTo>
                  <a:pt x="3728033" y="1470572"/>
                  <a:pt x="3456201" y="1471900"/>
                  <a:pt x="3355001" y="1464321"/>
                </a:cubicBezTo>
                <a:cubicBezTo>
                  <a:pt x="3253801" y="1456742"/>
                  <a:pt x="3056171" y="1490263"/>
                  <a:pt x="2822862" y="1464321"/>
                </a:cubicBezTo>
                <a:cubicBezTo>
                  <a:pt x="2589553" y="1438379"/>
                  <a:pt x="2467757" y="1478899"/>
                  <a:pt x="2248151" y="1464321"/>
                </a:cubicBezTo>
                <a:cubicBezTo>
                  <a:pt x="2028545" y="1449743"/>
                  <a:pt x="1894199" y="1444656"/>
                  <a:pt x="1694726" y="1464321"/>
                </a:cubicBezTo>
                <a:cubicBezTo>
                  <a:pt x="1556007" y="1479648"/>
                  <a:pt x="1419957" y="1523027"/>
                  <a:pt x="1294445" y="1554316"/>
                </a:cubicBezTo>
                <a:cubicBezTo>
                  <a:pt x="1168933" y="1585606"/>
                  <a:pt x="1033782" y="1617264"/>
                  <a:pt x="924954" y="1637389"/>
                </a:cubicBezTo>
                <a:cubicBezTo>
                  <a:pt x="802751" y="1552919"/>
                  <a:pt x="749624" y="1523178"/>
                  <a:pt x="677890" y="1464321"/>
                </a:cubicBezTo>
                <a:cubicBezTo>
                  <a:pt x="528105" y="1449907"/>
                  <a:pt x="338879" y="1449125"/>
                  <a:pt x="244058" y="1464321"/>
                </a:cubicBezTo>
                <a:cubicBezTo>
                  <a:pt x="100158" y="1469050"/>
                  <a:pt x="-12293" y="1372101"/>
                  <a:pt x="0" y="1220263"/>
                </a:cubicBezTo>
                <a:lnTo>
                  <a:pt x="0" y="1220268"/>
                </a:lnTo>
                <a:cubicBezTo>
                  <a:pt x="-14973" y="1126043"/>
                  <a:pt x="-15993" y="1032935"/>
                  <a:pt x="0" y="854187"/>
                </a:cubicBezTo>
                <a:lnTo>
                  <a:pt x="0" y="854187"/>
                </a:lnTo>
                <a:cubicBezTo>
                  <a:pt x="20460" y="617395"/>
                  <a:pt x="16600" y="369030"/>
                  <a:pt x="0" y="244058"/>
                </a:cubicBezTo>
                <a:close/>
              </a:path>
            </a:pathLst>
          </a:custGeom>
          <a:solidFill>
            <a:srgbClr val="C0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47574410">
                  <a:prstGeom prst="wedgeRoundRectCallout">
                    <a:avLst>
                      <a:gd name="adj1" fmla="val -27259"/>
                      <a:gd name="adj2" fmla="val 61819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Arial Nova" panose="020B0504020202020204" pitchFamily="34" charset="0"/>
              </a:rPr>
              <a:t>Hola! Soy Rubble y necesito encontrar algunas cosas que se me han perdido ¿Me ayudas?</a:t>
            </a:r>
          </a:p>
        </p:txBody>
      </p:sp>
      <p:sp>
        <p:nvSpPr>
          <p:cNvPr id="20" name="Botón de acción: ir al principio 19">
            <a:hlinkClick r:id="" action="ppaction://hlinkshowjump?jump=previous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223CFD81-1579-40AD-96D9-7C79578F3CF4}"/>
              </a:ext>
            </a:extLst>
          </p:cNvPr>
          <p:cNvSpPr/>
          <p:nvPr/>
        </p:nvSpPr>
        <p:spPr>
          <a:xfrm>
            <a:off x="132522" y="157209"/>
            <a:ext cx="461300" cy="404218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Botón de acción: ir al final 20">
            <a:hlinkClick r:id="" action="ppaction://hlinkshowjump?jump=nextslide" highlightClick="1">
              <a:snd r:embed="rId2" name="click.wav"/>
            </a:hlinkClick>
            <a:extLst>
              <a:ext uri="{FF2B5EF4-FFF2-40B4-BE49-F238E27FC236}">
                <a16:creationId xmlns:a16="http://schemas.microsoft.com/office/drawing/2014/main" id="{BB794520-10F3-4974-9412-B27C2919EA18}"/>
              </a:ext>
            </a:extLst>
          </p:cNvPr>
          <p:cNvSpPr/>
          <p:nvPr/>
        </p:nvSpPr>
        <p:spPr>
          <a:xfrm>
            <a:off x="11598178" y="157209"/>
            <a:ext cx="461300" cy="404218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97CF13-D5D5-4E40-8CD3-EBC7DEFA6CD6}"/>
              </a:ext>
            </a:extLst>
          </p:cNvPr>
          <p:cNvSpPr/>
          <p:nvPr/>
        </p:nvSpPr>
        <p:spPr>
          <a:xfrm>
            <a:off x="0" y="6296573"/>
            <a:ext cx="12192000" cy="5614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Picture 2" descr="Bulldog Paw Patrol, Air Rescue Rubble, Pup Pack &amp; Badge JPEG ...">
            <a:extLst>
              <a:ext uri="{FF2B5EF4-FFF2-40B4-BE49-F238E27FC236}">
                <a16:creationId xmlns:a16="http://schemas.microsoft.com/office/drawing/2014/main" id="{238DDDC8-2E38-4F01-904F-7697278AC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2" b="91190" l="10000" r="90000">
                        <a14:foregroundMark x1="64176" y1="41731" x2="58901" y2="38640"/>
                        <a14:foregroundMark x1="58901" y1="38640" x2="57692" y2="39258"/>
                        <a14:foregroundMark x1="51538" y1="33694" x2="47363" y2="36785"/>
                        <a14:foregroundMark x1="64396" y1="42813" x2="62088" y2="36785"/>
                        <a14:foregroundMark x1="64835" y1="81298" x2="59011" y2="88253"/>
                        <a14:foregroundMark x1="47363" y1="90881" x2="42308" y2="86399"/>
                        <a14:foregroundMark x1="42308" y1="86399" x2="41429" y2="84080"/>
                        <a14:foregroundMark x1="51538" y1="87944" x2="51538" y2="87944"/>
                        <a14:foregroundMark x1="61429" y1="91190" x2="61429" y2="91190"/>
                        <a14:foregroundMark x1="58571" y1="15920" x2="59341" y2="22566"/>
                        <a14:foregroundMark x1="61429" y1="69861" x2="61429" y2="64915"/>
                        <a14:foregroundMark x1="61429" y1="16538" x2="61648" y2="22102"/>
                        <a14:foregroundMark x1="60989" y1="16538" x2="55495" y2="17465"/>
                        <a14:foregroundMark x1="55495" y1="17465" x2="58571" y2="23029"/>
                        <a14:foregroundMark x1="48901" y1="17620" x2="47582" y2="17002"/>
                        <a14:foregroundMark x1="46154" y1="16692" x2="43846" y2="18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1" r="19898"/>
          <a:stretch/>
        </p:blipFill>
        <p:spPr bwMode="auto">
          <a:xfrm>
            <a:off x="1580436" y="2473891"/>
            <a:ext cx="3531791" cy="43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paw patrol tower model 3d | Decoraçao ...">
            <a:extLst>
              <a:ext uri="{FF2B5EF4-FFF2-40B4-BE49-F238E27FC236}">
                <a16:creationId xmlns:a16="http://schemas.microsoft.com/office/drawing/2014/main" id="{424764C8-3F5B-4277-8437-4E9FDF89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" b="97167" l="6090" r="95353">
                        <a14:foregroundMark x1="67147" y1="2667" x2="54487" y2="6833"/>
                        <a14:foregroundMark x1="54487" y1="6833" x2="54167" y2="7167"/>
                        <a14:foregroundMark x1="62340" y1="1583" x2="62340" y2="1583"/>
                        <a14:foregroundMark x1="91186" y1="24000" x2="91186" y2="24000"/>
                        <a14:foregroundMark x1="93109" y1="34000" x2="93109" y2="34000"/>
                        <a14:foregroundMark x1="95353" y1="23417" x2="95353" y2="23417"/>
                        <a14:foregroundMark x1="90545" y1="94083" x2="53045" y2="92917"/>
                        <a14:foregroundMark x1="53365" y1="97000" x2="39263" y2="97167"/>
                        <a14:foregroundMark x1="6891" y1="91000" x2="6891" y2="91000"/>
                        <a14:foregroundMark x1="6090" y1="87167" x2="6090" y2="8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54" y="527722"/>
            <a:ext cx="3209424" cy="6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88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Botón de acción: ir al principio 1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A1260C8-D051-480E-9CC4-1772E607CADF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Botón de acción: ir al final 2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F102B6A-A1D3-4F36-A839-F1A7485B1A5C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02E2D084-7D7F-4441-8DA4-30849314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40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lota de vinilo con púas para perros | Paticas.es">
            <a:extLst>
              <a:ext uri="{FF2B5EF4-FFF2-40B4-BE49-F238E27FC236}">
                <a16:creationId xmlns:a16="http://schemas.microsoft.com/office/drawing/2014/main" id="{5CEE694C-3ABB-4155-B994-EC238FD6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70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8BBF7A01-27AE-4BA9-AE3C-7FCF55FDD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62623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lota para perros &quot;Ball&quot; Hunter - Woof accesorios para mascotas ...">
            <a:extLst>
              <a:ext uri="{FF2B5EF4-FFF2-40B4-BE49-F238E27FC236}">
                <a16:creationId xmlns:a16="http://schemas.microsoft.com/office/drawing/2014/main" id="{FC7F8695-723E-461F-B735-4FE6B011A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8000" l="1250" r="97250">
                        <a14:foregroundMark x1="80500" y1="15750" x2="73250" y2="11500"/>
                        <a14:foregroundMark x1="60750" y1="4750" x2="57750" y2="3750"/>
                        <a14:foregroundMark x1="89000" y1="29500" x2="94000" y2="42750"/>
                        <a14:foregroundMark x1="94000" y1="42750" x2="94250" y2="47000"/>
                        <a14:foregroundMark x1="70250" y1="71250" x2="50250" y2="77000"/>
                        <a14:foregroundMark x1="50250" y1="77000" x2="35750" y2="76750"/>
                        <a14:foregroundMark x1="35750" y1="76750" x2="35750" y2="76750"/>
                        <a14:foregroundMark x1="18250" y1="17500" x2="12000" y2="34750"/>
                        <a14:foregroundMark x1="12000" y1="34750" x2="10750" y2="52750"/>
                        <a14:foregroundMark x1="10750" y1="52750" x2="14500" y2="60250"/>
                        <a14:foregroundMark x1="3750" y1="46000" x2="8250" y2="34000"/>
                        <a14:foregroundMark x1="47250" y1="92500" x2="32500" y2="89000"/>
                        <a14:foregroundMark x1="32500" y1="89000" x2="30500" y2="87750"/>
                        <a14:foregroundMark x1="22750" y1="84750" x2="16250" y2="75250"/>
                        <a14:foregroundMark x1="30250" y1="88750" x2="30250" y2="88750"/>
                        <a14:foregroundMark x1="21750" y1="75250" x2="21750" y2="75250"/>
                        <a14:foregroundMark x1="18000" y1="70250" x2="14500" y2="70250"/>
                        <a14:foregroundMark x1="11750" y1="76500" x2="15250" y2="79750"/>
                        <a14:foregroundMark x1="17250" y1="79750" x2="25500" y2="89500"/>
                        <a14:foregroundMark x1="25500" y1="89500" x2="33250" y2="90500"/>
                        <a14:foregroundMark x1="20750" y1="89000" x2="14250" y2="83250"/>
                        <a14:foregroundMark x1="9250" y1="75750" x2="16500" y2="84250"/>
                        <a14:foregroundMark x1="51500" y1="98000" x2="51500" y2="98000"/>
                        <a14:foregroundMark x1="71250" y1="91500" x2="80000" y2="79250"/>
                        <a14:foregroundMark x1="92000" y1="73750" x2="97250" y2="58500"/>
                        <a14:foregroundMark x1="88000" y1="76750" x2="73750" y2="76750"/>
                        <a14:foregroundMark x1="70250" y1="90500" x2="69500" y2="91500"/>
                        <a14:foregroundMark x1="67000" y1="54500" x2="26250" y2="45250"/>
                        <a14:foregroundMark x1="26250" y1="45250" x2="18750" y2="46250"/>
                        <a14:foregroundMark x1="25000" y1="30500" x2="38250" y2="27000"/>
                        <a14:foregroundMark x1="38250" y1="27000" x2="51500" y2="32000"/>
                        <a14:foregroundMark x1="51500" y1="32000" x2="65000" y2="32000"/>
                        <a14:foregroundMark x1="65000" y1="32000" x2="71500" y2="44500"/>
                        <a14:foregroundMark x1="71500" y1="44500" x2="69500" y2="57500"/>
                        <a14:foregroundMark x1="69500" y1="57500" x2="58500" y2="49000"/>
                        <a14:foregroundMark x1="58500" y1="49000" x2="27500" y2="48250"/>
                        <a14:foregroundMark x1="27500" y1="48250" x2="27500" y2="48250"/>
                        <a14:foregroundMark x1="51500" y1="44750" x2="34250" y2="43750"/>
                        <a14:foregroundMark x1="34250" y1="43750" x2="30500" y2="47250"/>
                        <a14:foregroundMark x1="31250" y1="23750" x2="22750" y2="33750"/>
                        <a14:foregroundMark x1="22750" y1="33750" x2="23500" y2="39000"/>
                        <a14:foregroundMark x1="70500" y1="30500" x2="76500" y2="41750"/>
                        <a14:foregroundMark x1="76500" y1="41750" x2="74750" y2="45500"/>
                        <a14:foregroundMark x1="78750" y1="88000" x2="78750" y2="88000"/>
                        <a14:foregroundMark x1="83000" y1="86000" x2="83000" y2="86000"/>
                        <a14:foregroundMark x1="81250" y1="86500" x2="81250" y2="86500"/>
                        <a14:foregroundMark x1="93250" y1="72750" x2="93250" y2="72750"/>
                        <a14:foregroundMark x1="93250" y1="72000" x2="93250" y2="72000"/>
                        <a14:foregroundMark x1="94500" y1="70500" x2="94500" y2="70500"/>
                        <a14:foregroundMark x1="94250" y1="71250" x2="94250" y2="71250"/>
                        <a14:foregroundMark x1="62500" y1="97750" x2="62500" y2="97750"/>
                        <a14:foregroundMark x1="1250" y1="46250" x2="1250" y2="46250"/>
                        <a14:foregroundMark x1="1250" y1="49000" x2="1250" y2="50000"/>
                        <a14:foregroundMark x1="1750" y1="54250" x2="1750" y2="55250"/>
                        <a14:foregroundMark x1="2750" y1="58000" x2="2250" y2="47000"/>
                        <a14:foregroundMark x1="1250" y1="46500" x2="2000" y2="59750"/>
                        <a14:foregroundMark x1="2000" y1="59750" x2="3750" y2="64250"/>
                        <a14:backgroundMark x1="250" y1="59250" x2="0" y2="54500"/>
                        <a14:backgroundMark x1="500" y1="52250" x2="100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9" y="259869"/>
            <a:ext cx="1396402" cy="1396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F6FE50D0-3CCC-400B-A38F-D100C6AB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67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elota de vinilo con púas para perros | Paticas.es">
            <a:extLst>
              <a:ext uri="{FF2B5EF4-FFF2-40B4-BE49-F238E27FC236}">
                <a16:creationId xmlns:a16="http://schemas.microsoft.com/office/drawing/2014/main" id="{D3EB7C5B-2994-4E01-900D-D93F9596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97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2C12E157-8955-4D04-A64E-60D6B8F38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2291950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D87E15AF-D5BE-4270-BF9D-B04279D56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99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Pelota de vinilo con púas para perros | Paticas.es">
            <a:extLst>
              <a:ext uri="{FF2B5EF4-FFF2-40B4-BE49-F238E27FC236}">
                <a16:creationId xmlns:a16="http://schemas.microsoft.com/office/drawing/2014/main" id="{32915304-5F9D-4FDF-A54E-E6421BBD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29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74A246AD-D476-43D7-90C8-7C9AA7DEE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4166882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B496FF8B-B5B1-43AA-A1AE-5E5F53B7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26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Pelota de vinilo con púas para perros | Paticas.es">
            <a:extLst>
              <a:ext uri="{FF2B5EF4-FFF2-40B4-BE49-F238E27FC236}">
                <a16:creationId xmlns:a16="http://schemas.microsoft.com/office/drawing/2014/main" id="{41F67FE7-57BF-4014-AB4C-ABF3AB0F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56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D4004C77-52B9-4C4C-AA19-38CDFEA21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096209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0E0CB94D-2399-466F-A1B6-C1F85687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44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Pelota de vinilo con púas para perros | Paticas.es">
            <a:extLst>
              <a:ext uri="{FF2B5EF4-FFF2-40B4-BE49-F238E27FC236}">
                <a16:creationId xmlns:a16="http://schemas.microsoft.com/office/drawing/2014/main" id="{A2C5A20F-5553-4087-A31B-E16980D0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74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6B1919FA-7BC2-4501-A003-79E41020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976" y="207017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Pelota de vinilo con púas para perros | Paticas.es">
            <a:extLst>
              <a:ext uri="{FF2B5EF4-FFF2-40B4-BE49-F238E27FC236}">
                <a16:creationId xmlns:a16="http://schemas.microsoft.com/office/drawing/2014/main" id="{45C4F562-7D6E-4052-957D-FB88584D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806" y="215328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05703618-B036-4455-8C36-317DFA256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202059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38018EDE-1AB0-4AAB-A236-68EF3435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1131386" y="217948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99446D5C-025E-4DBD-9B68-33E9134E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2" y="272714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Pelota de vinilo con púas para perros | Paticas.es">
            <a:extLst>
              <a:ext uri="{FF2B5EF4-FFF2-40B4-BE49-F238E27FC236}">
                <a16:creationId xmlns:a16="http://schemas.microsoft.com/office/drawing/2014/main" id="{D333AFE3-E36D-4274-9975-C523124E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22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5D6B1CE7-5632-4C0F-BC22-127D93E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24" y="272714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Pelota de vinilo con púas para perros | Paticas.es">
            <a:extLst>
              <a:ext uri="{FF2B5EF4-FFF2-40B4-BE49-F238E27FC236}">
                <a16:creationId xmlns:a16="http://schemas.microsoft.com/office/drawing/2014/main" id="{1CF53155-25C3-4D3A-82EC-B3D55F64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54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5410C314-72B4-4EC0-94C7-8BC9BCF8A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627807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00651E40-E27A-4CC6-BA28-7458E9D91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557134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AB815EC4-7211-4090-BDE6-B78ED7CB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18" y="272714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Pelota de vinilo con púas para perros | Paticas.es">
            <a:extLst>
              <a:ext uri="{FF2B5EF4-FFF2-40B4-BE49-F238E27FC236}">
                <a16:creationId xmlns:a16="http://schemas.microsoft.com/office/drawing/2014/main" id="{D325FD3A-26A0-4842-A831-B984B349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8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570CAD9B-D64E-476B-A579-4051DFEE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4217501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DC6A4516-2530-435D-8371-B6B9B921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45" y="272714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Pelota de vinilo con púas para perros | Paticas.es">
            <a:extLst>
              <a:ext uri="{FF2B5EF4-FFF2-40B4-BE49-F238E27FC236}">
                <a16:creationId xmlns:a16="http://schemas.microsoft.com/office/drawing/2014/main" id="{9C421233-52FD-47B3-80F7-E2260A5F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75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59A75749-D2E7-47DA-859E-64003AC3A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146828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97BC534B-B89D-4CE6-877F-AD549CFB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42" y="272714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Pelota de vinilo con púas para perros | Paticas.es">
            <a:extLst>
              <a:ext uri="{FF2B5EF4-FFF2-40B4-BE49-F238E27FC236}">
                <a16:creationId xmlns:a16="http://schemas.microsoft.com/office/drawing/2014/main" id="{777D0249-9525-4164-BE33-829AE61D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72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6" descr="Pelota de vinilo con púas para perros | Paticas.es">
            <a:extLst>
              <a:ext uri="{FF2B5EF4-FFF2-40B4-BE49-F238E27FC236}">
                <a16:creationId xmlns:a16="http://schemas.microsoft.com/office/drawing/2014/main" id="{D315A768-65FD-4090-8D03-C57387E1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04" y="281025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A6718C26-B880-451A-ADBF-010854CAC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229257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Pelota de vinilo con púas para perros | Paticas.es">
            <a:extLst>
              <a:ext uri="{FF2B5EF4-FFF2-40B4-BE49-F238E27FC236}">
                <a16:creationId xmlns:a16="http://schemas.microsoft.com/office/drawing/2014/main" id="{C6745CDC-5943-4A43-96F2-82DAD68E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990" y="2790393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7C5A5924-E415-4BD3-88FF-753F619DE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0470950" y="283645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Pelota de vinilo con púas para perros | Paticas.es">
            <a:extLst>
              <a:ext uri="{FF2B5EF4-FFF2-40B4-BE49-F238E27FC236}">
                <a16:creationId xmlns:a16="http://schemas.microsoft.com/office/drawing/2014/main" id="{B34B9527-DF72-4400-8871-AA8CF297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0" y="339831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BB246D8B-E6C2-4072-BC23-9DF32D221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61383" y="342451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DC1FDC08-4220-4C3D-8098-FE8A934E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0" y="331520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Pelota de vinilo con púas para perros | Paticas.es">
            <a:extLst>
              <a:ext uri="{FF2B5EF4-FFF2-40B4-BE49-F238E27FC236}">
                <a16:creationId xmlns:a16="http://schemas.microsoft.com/office/drawing/2014/main" id="{6101F464-78EA-4660-9570-5556A24FF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10" y="339831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BCDF6513-D2C8-4AFD-8DE5-9C953F3F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26" y="331520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Pelota de vinilo con púas para perros | Paticas.es">
            <a:extLst>
              <a:ext uri="{FF2B5EF4-FFF2-40B4-BE49-F238E27FC236}">
                <a16:creationId xmlns:a16="http://schemas.microsoft.com/office/drawing/2014/main" id="{DADA6586-15B9-4F8E-B144-FD5C5D62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11" y="339831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637276D1-94DD-498E-B8CF-9D2729C18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2895769" y="342451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3FA08CEF-F4AB-4620-9AB8-65DF32E0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25" y="334562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C4696F71-9527-49D5-9CB1-9E11006C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43" y="334562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Pelota de vinilo con púas para perros | Paticas.es">
            <a:extLst>
              <a:ext uri="{FF2B5EF4-FFF2-40B4-BE49-F238E27FC236}">
                <a16:creationId xmlns:a16="http://schemas.microsoft.com/office/drawing/2014/main" id="{5912556D-9EC4-430C-B41D-0C100758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3" y="3428737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22934E34-A2F9-44FB-BA4B-1FD7B2C4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75" y="334562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Pelota de vinilo con púas para perros | Paticas.es">
            <a:extLst>
              <a:ext uri="{FF2B5EF4-FFF2-40B4-BE49-F238E27FC236}">
                <a16:creationId xmlns:a16="http://schemas.microsoft.com/office/drawing/2014/main" id="{6051F374-0752-4C29-B95E-826FEA939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05" y="3428737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78A2F13F-B08B-4ACB-BEE1-2D958BB65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705958" y="3454938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EF380FDA-32C3-477B-9716-F6DAA818E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8608663" y="3454938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FBDBF550-8BD9-41F6-B21F-C007F742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51" y="3317409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BBA94E4A-E0B7-406A-BC7B-5B17BFED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183" y="3317409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Pelota de vinilo con púas para perros | Paticas.es">
            <a:extLst>
              <a:ext uri="{FF2B5EF4-FFF2-40B4-BE49-F238E27FC236}">
                <a16:creationId xmlns:a16="http://schemas.microsoft.com/office/drawing/2014/main" id="{B69E2819-BBF3-422A-B6BA-7801ACF6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13" y="3400520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B5070E80-867C-4C70-A231-0F26ACDDD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887266" y="3426721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B4973E84-66B6-400A-A14D-C28F6EE4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38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Pelota de vinilo con púas para perros | Paticas.es">
            <a:extLst>
              <a:ext uri="{FF2B5EF4-FFF2-40B4-BE49-F238E27FC236}">
                <a16:creationId xmlns:a16="http://schemas.microsoft.com/office/drawing/2014/main" id="{5D0C5BCC-FA8F-435A-8220-57A9FA01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8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20E79098-E900-4AE6-82B5-ACD130271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49421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992B6C4B-11EB-4D1C-8E63-AE873F3A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65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6" descr="Pelota de vinilo con púas para perros | Paticas.es">
            <a:extLst>
              <a:ext uri="{FF2B5EF4-FFF2-40B4-BE49-F238E27FC236}">
                <a16:creationId xmlns:a16="http://schemas.microsoft.com/office/drawing/2014/main" id="{C02913CA-E72F-4B42-B9CA-0BFB78CE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95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5283BFD5-E073-472B-9B81-F41D21A05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2278748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8CF9B9DA-64A6-4E5D-B6AE-1038E2470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97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6" descr="Pelota de vinilo con púas para perros | Paticas.es">
            <a:extLst>
              <a:ext uri="{FF2B5EF4-FFF2-40B4-BE49-F238E27FC236}">
                <a16:creationId xmlns:a16="http://schemas.microsoft.com/office/drawing/2014/main" id="{DF351412-B41F-495B-9900-6B64FA93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27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1D7969FF-E59C-4B94-BB31-8E374DE95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4153680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AF17B0CE-D7CA-4A76-A8D7-637E55A2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24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Pelota de vinilo con púas para perros | Paticas.es">
            <a:extLst>
              <a:ext uri="{FF2B5EF4-FFF2-40B4-BE49-F238E27FC236}">
                <a16:creationId xmlns:a16="http://schemas.microsoft.com/office/drawing/2014/main" id="{42EB3FCA-43CD-4B92-9118-62B5E445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54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FD268E3E-5BEC-486D-994A-6AA68FB65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083007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DAC62616-695D-423C-9E34-B9C9F5F9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42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Pelota de vinilo con púas para perros | Paticas.es">
            <a:extLst>
              <a:ext uri="{FF2B5EF4-FFF2-40B4-BE49-F238E27FC236}">
                <a16:creationId xmlns:a16="http://schemas.microsoft.com/office/drawing/2014/main" id="{4709556B-63D7-4A30-A7B4-FE0F1AE98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72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6F10D3AC-887C-4E72-866A-181E5617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74" y="395154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6" descr="Pelota de vinilo con púas para perros | Paticas.es">
            <a:extLst>
              <a:ext uri="{FF2B5EF4-FFF2-40B4-BE49-F238E27FC236}">
                <a16:creationId xmlns:a16="http://schemas.microsoft.com/office/drawing/2014/main" id="{D998A453-E1E5-4AD4-ACCD-391DB2DD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604" y="403465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74FE6AF6-1E25-4DCA-AF1D-0F1AEA56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188857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92424C5D-6E35-460C-AC75-7D4630CF6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1118184" y="406085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8C5AC6B1-5C55-4FD6-B197-9CA4610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0" y="460851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6" descr="Pelota de vinilo con púas para perros | Paticas.es">
            <a:extLst>
              <a:ext uri="{FF2B5EF4-FFF2-40B4-BE49-F238E27FC236}">
                <a16:creationId xmlns:a16="http://schemas.microsoft.com/office/drawing/2014/main" id="{26E30CB6-155F-4189-8A73-F5DAC966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0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292C9B5B-4625-425C-90FB-9E7B5531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22" y="460851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Pelota de vinilo con púas para perros | Paticas.es">
            <a:extLst>
              <a:ext uri="{FF2B5EF4-FFF2-40B4-BE49-F238E27FC236}">
                <a16:creationId xmlns:a16="http://schemas.microsoft.com/office/drawing/2014/main" id="{F9440057-8D0B-4893-BA99-97666826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52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B355B3B8-F6F2-4747-A18F-DE71E9B63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614605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7F5FADA1-AFC8-4B54-B43A-41A25ECF9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543932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BEDE000F-6608-430A-94F8-67997A30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16" y="460851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6" descr="Pelota de vinilo con púas para perros | Paticas.es">
            <a:extLst>
              <a:ext uri="{FF2B5EF4-FFF2-40B4-BE49-F238E27FC236}">
                <a16:creationId xmlns:a16="http://schemas.microsoft.com/office/drawing/2014/main" id="{7D033743-711C-46D0-9720-18385C20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46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1F82DCFC-7D4D-47B2-A3B4-CEDC8DC4E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4204299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23D4AE0E-73D0-40F4-9E6A-8F592253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543" y="460851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6" descr="Pelota de vinilo con púas para perros | Paticas.es">
            <a:extLst>
              <a:ext uri="{FF2B5EF4-FFF2-40B4-BE49-F238E27FC236}">
                <a16:creationId xmlns:a16="http://schemas.microsoft.com/office/drawing/2014/main" id="{D0A4FFAD-505C-47E0-9513-BEED1C62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73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EC6B7C40-23C3-413A-9C22-BE15CFCC1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133626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CFE6F60E-A19C-4D8A-92B9-BB6B1A43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040" y="460851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6" descr="Pelota de vinilo con púas para perros | Paticas.es">
            <a:extLst>
              <a:ext uri="{FF2B5EF4-FFF2-40B4-BE49-F238E27FC236}">
                <a16:creationId xmlns:a16="http://schemas.microsoft.com/office/drawing/2014/main" id="{62545AD0-CFFA-4D72-AEEB-7711AAF9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0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6" descr="Pelota de vinilo con púas para perros | Paticas.es">
            <a:extLst>
              <a:ext uri="{FF2B5EF4-FFF2-40B4-BE49-F238E27FC236}">
                <a16:creationId xmlns:a16="http://schemas.microsoft.com/office/drawing/2014/main" id="{89FBFFAE-E2D5-429C-88F9-E65DF24D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802" y="469162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5B9583A1-0E26-45CD-8996-653E41D2E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216055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6" descr="Pelota de vinilo con púas para perros | Paticas.es">
            <a:extLst>
              <a:ext uri="{FF2B5EF4-FFF2-40B4-BE49-F238E27FC236}">
                <a16:creationId xmlns:a16="http://schemas.microsoft.com/office/drawing/2014/main" id="{126F4F84-4538-4E19-BB48-88E733DD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788" y="4671763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6DC1EC37-BF28-4F19-AA7C-E5F216E27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10457748" y="471782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6" descr="Pelota de vinilo con púas para perros | Paticas.es">
            <a:extLst>
              <a:ext uri="{FF2B5EF4-FFF2-40B4-BE49-F238E27FC236}">
                <a16:creationId xmlns:a16="http://schemas.microsoft.com/office/drawing/2014/main" id="{9E95F2E8-A841-45DC-BFDB-8C45E532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28" y="527968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6314D254-B95A-49C7-81E9-86DDF9C9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48181" y="530588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931AC0E3-D6F8-4984-8666-83DAFBB1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78" y="519657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6" descr="Pelota de vinilo con púas para perros | Paticas.es">
            <a:extLst>
              <a:ext uri="{FF2B5EF4-FFF2-40B4-BE49-F238E27FC236}">
                <a16:creationId xmlns:a16="http://schemas.microsoft.com/office/drawing/2014/main" id="{01BD12F7-0C63-48E7-88BD-653D5F23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08" y="527968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8DB19A92-1B22-4824-951F-97BB8C52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24" y="5196571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Pelota de vinilo con púas para perros | Paticas.es">
            <a:extLst>
              <a:ext uri="{FF2B5EF4-FFF2-40B4-BE49-F238E27FC236}">
                <a16:creationId xmlns:a16="http://schemas.microsoft.com/office/drawing/2014/main" id="{6474EAA5-F996-418E-BA20-BA824F36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09" y="5279682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61B0BAD6-1A70-4822-8B3F-9EE3342B4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2882567" y="5305883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41DA0014-CD9E-401D-9687-6C39E43A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23" y="522699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8A1946C9-20D8-49B3-BD47-15C87913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41" y="522699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6" descr="Pelota de vinilo con púas para perros | Paticas.es">
            <a:extLst>
              <a:ext uri="{FF2B5EF4-FFF2-40B4-BE49-F238E27FC236}">
                <a16:creationId xmlns:a16="http://schemas.microsoft.com/office/drawing/2014/main" id="{14ED273A-F78C-4356-B6AE-0D68999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71" y="5310107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EEB9F6D7-0D0D-4D0D-BA3E-F5DC40E11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73" y="5226996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Pelota de vinilo con púas para perros | Paticas.es">
            <a:extLst>
              <a:ext uri="{FF2B5EF4-FFF2-40B4-BE49-F238E27FC236}">
                <a16:creationId xmlns:a16="http://schemas.microsoft.com/office/drawing/2014/main" id="{38CDBCBF-74F8-4232-8160-82C63E47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3" y="5310107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13511F93-4D7F-4AA3-82DF-9DAA702D0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692756" y="5336308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63CC038C-25E5-4536-BCCD-9AEA3E5D0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8595461" y="5336308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E3056422-6D40-4A2C-84F5-7215FECE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049" y="5198779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461E92DC-6DA9-4551-BA45-F5AD61F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981" y="5198779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" descr="Pelota de vinilo con púas para perros | Paticas.es">
            <a:extLst>
              <a:ext uri="{FF2B5EF4-FFF2-40B4-BE49-F238E27FC236}">
                <a16:creationId xmlns:a16="http://schemas.microsoft.com/office/drawing/2014/main" id="{299A6105-E9C4-4135-90DA-ACA61557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11" y="5281890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2157C44F-ACD3-4FE1-AB73-A696D52C6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9874064" y="5308091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6" descr="Pelota de vinilo con púas para perros | Paticas.es">
            <a:extLst>
              <a:ext uri="{FF2B5EF4-FFF2-40B4-BE49-F238E27FC236}">
                <a16:creationId xmlns:a16="http://schemas.microsoft.com/office/drawing/2014/main" id="{C4A57A33-D6C6-4470-ACA9-34BE31F5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58" y="5914773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BF03306F-6D93-4CC9-9CD4-B5EA6353A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318411" y="5940974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01380C31-1E48-42FC-8D7F-8517E138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08" y="5831662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6" descr="Pelota de vinilo con púas para perros | Paticas.es">
            <a:extLst>
              <a:ext uri="{FF2B5EF4-FFF2-40B4-BE49-F238E27FC236}">
                <a16:creationId xmlns:a16="http://schemas.microsoft.com/office/drawing/2014/main" id="{FD3BB0B7-10DB-4734-AA63-686A9B5C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38" y="5914773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C910A0BA-246E-450E-A9BA-2C4D9C7B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4" y="5831662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6" descr="Pelota de vinilo con púas para perros | Paticas.es">
            <a:extLst>
              <a:ext uri="{FF2B5EF4-FFF2-40B4-BE49-F238E27FC236}">
                <a16:creationId xmlns:a16="http://schemas.microsoft.com/office/drawing/2014/main" id="{F370E555-0F9A-4A03-A6C5-A0D7F668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39" y="5914773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F2C5199E-46B0-4DBD-B2A6-0E84F9FC1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2852797" y="5940974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86E2638C-940C-4E99-AF08-9A2B71DF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71" y="586208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6" descr="Pelota de vinilo con púas para perros | Paticas.es">
            <a:extLst>
              <a:ext uri="{FF2B5EF4-FFF2-40B4-BE49-F238E27FC236}">
                <a16:creationId xmlns:a16="http://schemas.microsoft.com/office/drawing/2014/main" id="{27385B2E-4ADF-423F-8379-95AD11A7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1" y="594519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A4A7BA6B-789E-414C-9D5F-540CD732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903" y="586208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6" descr="Pelota de vinilo con púas para perros | Paticas.es">
            <a:extLst>
              <a:ext uri="{FF2B5EF4-FFF2-40B4-BE49-F238E27FC236}">
                <a16:creationId xmlns:a16="http://schemas.microsoft.com/office/drawing/2014/main" id="{F2C02E2C-ED3E-4F1B-A191-B5FA21FD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33" y="5945198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4C3A30F9-EC36-40DF-9952-0BA78C2D1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6662986" y="597139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8" descr="Pelota – Comedero para perros pequeños y medianos – Kinevet">
            <a:extLst>
              <a:ext uri="{FF2B5EF4-FFF2-40B4-BE49-F238E27FC236}">
                <a16:creationId xmlns:a16="http://schemas.microsoft.com/office/drawing/2014/main" id="{0DBFB865-9853-4AE7-87D5-CBC2953A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1102" r="8725" b="9826"/>
          <a:stretch/>
        </p:blipFill>
        <p:spPr bwMode="auto">
          <a:xfrm>
            <a:off x="8565691" y="5971399"/>
            <a:ext cx="609747" cy="5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35FB4E9F-C054-4774-8B55-608364C4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279" y="5833870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FB738101-0E68-4AA0-9A30-C45DCABF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211" y="5833870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6" descr="Pelota de vinilo con púas para perros | Paticas.es">
            <a:extLst>
              <a:ext uri="{FF2B5EF4-FFF2-40B4-BE49-F238E27FC236}">
                <a16:creationId xmlns:a16="http://schemas.microsoft.com/office/drawing/2014/main" id="{23F09172-5697-4E37-9CA2-63B27FB4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0" b="93662" l="5634" r="93662">
                        <a14:foregroundMark x1="7394" y1="34859" x2="7394" y2="34859"/>
                        <a14:foregroundMark x1="5634" y1="52289" x2="5634" y2="52289"/>
                        <a14:foregroundMark x1="46127" y1="93662" x2="46127" y2="93662"/>
                        <a14:foregroundMark x1="91725" y1="64437" x2="91725" y2="64437"/>
                        <a14:foregroundMark x1="93838" y1="49648" x2="93838" y2="49648"/>
                        <a14:foregroundMark x1="92077" y1="37148" x2="92077" y2="37148"/>
                        <a14:foregroundMark x1="55810" y1="8099" x2="55810" y2="8099"/>
                        <a14:foregroundMark x1="40141" y1="7394" x2="40141" y2="7394"/>
                        <a14:foregroundMark x1="53169" y1="6866" x2="53169" y2="6866"/>
                        <a14:foregroundMark x1="39965" y1="5810" x2="39965" y2="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041" y="5916981"/>
            <a:ext cx="621171" cy="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4" descr="Juguete para perro, pelota redonda con laberinto interno para premios">
            <a:extLst>
              <a:ext uri="{FF2B5EF4-FFF2-40B4-BE49-F238E27FC236}">
                <a16:creationId xmlns:a16="http://schemas.microsoft.com/office/drawing/2014/main" id="{49DE1397-79D2-4604-AE5B-16A96F3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874" r="93176">
                        <a14:foregroundMark x1="93176" y1="57114" x2="88451" y2="43293"/>
                        <a14:foregroundMark x1="7874" y1="56301" x2="9186" y2="44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46" y="5862087"/>
            <a:ext cx="609748" cy="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elota para perros &quot;Ball&quot; Hunter - Woof accesorios para mascotas ...">
            <a:extLst>
              <a:ext uri="{FF2B5EF4-FFF2-40B4-BE49-F238E27FC236}">
                <a16:creationId xmlns:a16="http://schemas.microsoft.com/office/drawing/2014/main" id="{895F43F9-1C44-4462-9A0A-49C534B7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8000" l="1250" r="97250">
                        <a14:foregroundMark x1="80500" y1="15750" x2="73250" y2="11500"/>
                        <a14:foregroundMark x1="60750" y1="4750" x2="57750" y2="3750"/>
                        <a14:foregroundMark x1="89000" y1="29500" x2="94000" y2="42750"/>
                        <a14:foregroundMark x1="94000" y1="42750" x2="94250" y2="47000"/>
                        <a14:foregroundMark x1="70250" y1="71250" x2="50250" y2="77000"/>
                        <a14:foregroundMark x1="50250" y1="77000" x2="35750" y2="76750"/>
                        <a14:foregroundMark x1="35750" y1="76750" x2="35750" y2="76750"/>
                        <a14:foregroundMark x1="18250" y1="17500" x2="12000" y2="34750"/>
                        <a14:foregroundMark x1="12000" y1="34750" x2="10750" y2="52750"/>
                        <a14:foregroundMark x1="10750" y1="52750" x2="14500" y2="60250"/>
                        <a14:foregroundMark x1="3750" y1="46000" x2="8250" y2="34000"/>
                        <a14:foregroundMark x1="47250" y1="92500" x2="32500" y2="89000"/>
                        <a14:foregroundMark x1="32500" y1="89000" x2="30500" y2="87750"/>
                        <a14:foregroundMark x1="22750" y1="84750" x2="16250" y2="75250"/>
                        <a14:foregroundMark x1="30250" y1="88750" x2="30250" y2="88750"/>
                        <a14:foregroundMark x1="21750" y1="75250" x2="21750" y2="75250"/>
                        <a14:foregroundMark x1="18000" y1="70250" x2="14500" y2="70250"/>
                        <a14:foregroundMark x1="11750" y1="76500" x2="15250" y2="79750"/>
                        <a14:foregroundMark x1="17250" y1="79750" x2="25500" y2="89500"/>
                        <a14:foregroundMark x1="25500" y1="89500" x2="33250" y2="90500"/>
                        <a14:foregroundMark x1="20750" y1="89000" x2="14250" y2="83250"/>
                        <a14:foregroundMark x1="9250" y1="75750" x2="16500" y2="84250"/>
                        <a14:foregroundMark x1="51500" y1="98000" x2="51500" y2="98000"/>
                        <a14:foregroundMark x1="71250" y1="91500" x2="80000" y2="79250"/>
                        <a14:foregroundMark x1="92000" y1="73750" x2="97250" y2="58500"/>
                        <a14:foregroundMark x1="88000" y1="76750" x2="73750" y2="76750"/>
                        <a14:foregroundMark x1="70250" y1="90500" x2="69500" y2="91500"/>
                        <a14:foregroundMark x1="67000" y1="54500" x2="26250" y2="45250"/>
                        <a14:foregroundMark x1="26250" y1="45250" x2="18750" y2="46250"/>
                        <a14:foregroundMark x1="25000" y1="30500" x2="38250" y2="27000"/>
                        <a14:foregroundMark x1="38250" y1="27000" x2="51500" y2="32000"/>
                        <a14:foregroundMark x1="51500" y1="32000" x2="65000" y2="32000"/>
                        <a14:foregroundMark x1="65000" y1="32000" x2="71500" y2="44500"/>
                        <a14:foregroundMark x1="71500" y1="44500" x2="69500" y2="57500"/>
                        <a14:foregroundMark x1="69500" y1="57500" x2="58500" y2="49000"/>
                        <a14:foregroundMark x1="58500" y1="49000" x2="27500" y2="48250"/>
                        <a14:foregroundMark x1="27500" y1="48250" x2="27500" y2="48250"/>
                        <a14:foregroundMark x1="51500" y1="44750" x2="34250" y2="43750"/>
                        <a14:foregroundMark x1="34250" y1="43750" x2="30500" y2="47250"/>
                        <a14:foregroundMark x1="31250" y1="23750" x2="22750" y2="33750"/>
                        <a14:foregroundMark x1="22750" y1="33750" x2="23500" y2="39000"/>
                        <a14:foregroundMark x1="70500" y1="30500" x2="76500" y2="41750"/>
                        <a14:foregroundMark x1="76500" y1="41750" x2="74750" y2="45500"/>
                        <a14:foregroundMark x1="78750" y1="88000" x2="78750" y2="88000"/>
                        <a14:foregroundMark x1="83000" y1="86000" x2="83000" y2="86000"/>
                        <a14:foregroundMark x1="81250" y1="86500" x2="81250" y2="86500"/>
                        <a14:foregroundMark x1="93250" y1="72750" x2="93250" y2="72750"/>
                        <a14:foregroundMark x1="93250" y1="72000" x2="93250" y2="72000"/>
                        <a14:foregroundMark x1="94500" y1="70500" x2="94500" y2="70500"/>
                        <a14:foregroundMark x1="94250" y1="71250" x2="94250" y2="71250"/>
                        <a14:foregroundMark x1="62500" y1="97750" x2="62500" y2="97750"/>
                        <a14:foregroundMark x1="1250" y1="46250" x2="1250" y2="46250"/>
                        <a14:foregroundMark x1="1250" y1="49000" x2="1250" y2="50000"/>
                        <a14:foregroundMark x1="1750" y1="54250" x2="1750" y2="55250"/>
                        <a14:foregroundMark x1="2750" y1="58000" x2="2250" y2="47000"/>
                        <a14:foregroundMark x1="1250" y1="46500" x2="2000" y2="59750"/>
                        <a14:foregroundMark x1="2000" y1="59750" x2="3750" y2="64250"/>
                        <a14:backgroundMark x1="250" y1="59250" x2="0" y2="54500"/>
                        <a14:backgroundMark x1="500" y1="52250" x2="100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96" y="5968043"/>
            <a:ext cx="598326" cy="5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33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Botón de acción: ir al principio 1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73AA8292-C1F0-4C55-A199-34A29F28ABF5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Botón de acción: ir al final 2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BE27450-7D32-4728-B0E0-C794D85E52E4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28" name="Picture 8" descr="RENDERS Cosas rojas Gracias por los 100 vigilantes, caramelo rojo ...">
            <a:extLst>
              <a:ext uri="{FF2B5EF4-FFF2-40B4-BE49-F238E27FC236}">
                <a16:creationId xmlns:a16="http://schemas.microsoft.com/office/drawing/2014/main" id="{315E657E-DDC5-42B1-A48E-CB8C9FE7C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16" t="12043" r="12019" b="8076"/>
          <a:stretch/>
        </p:blipFill>
        <p:spPr bwMode="auto">
          <a:xfrm>
            <a:off x="5311362" y="385024"/>
            <a:ext cx="1569275" cy="1301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CD98CA6-FACC-4ED7-8535-E6DDA100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32" y="192948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Una Fresa PNG transparente - StickPNG">
            <a:extLst>
              <a:ext uri="{FF2B5EF4-FFF2-40B4-BE49-F238E27FC236}">
                <a16:creationId xmlns:a16="http://schemas.microsoft.com/office/drawing/2014/main" id="{B4CD7A3E-E3C4-47C8-B21D-7E615AE1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30" y="195592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Tomate PNG transparente - StickPNG">
            <a:extLst>
              <a:ext uri="{FF2B5EF4-FFF2-40B4-BE49-F238E27FC236}">
                <a16:creationId xmlns:a16="http://schemas.microsoft.com/office/drawing/2014/main" id="{286FB1CB-F6A3-4059-AFCE-44B81050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22" y="1955929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1368D79B-EAFE-41EB-8C00-46D4605D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7" y="192948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D32934A8-8B55-4843-862F-1F579FC0F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560" y="190303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Una Fresa PNG transparente - StickPNG">
            <a:extLst>
              <a:ext uri="{FF2B5EF4-FFF2-40B4-BE49-F238E27FC236}">
                <a16:creationId xmlns:a16="http://schemas.microsoft.com/office/drawing/2014/main" id="{8D2A54AF-8F6E-4718-ABE7-F11A9268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52" y="195592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8" descr="Tomate PNG transparente - StickPNG">
            <a:extLst>
              <a:ext uri="{FF2B5EF4-FFF2-40B4-BE49-F238E27FC236}">
                <a16:creationId xmlns:a16="http://schemas.microsoft.com/office/drawing/2014/main" id="{98F24CA4-E59A-41E6-8B1D-9CF6804B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44" y="1955929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1282416D-E945-4EA5-843A-ED2DCEAC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45" y="190303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8" descr="Tomate PNG transparente - StickPNG">
            <a:extLst>
              <a:ext uri="{FF2B5EF4-FFF2-40B4-BE49-F238E27FC236}">
                <a16:creationId xmlns:a16="http://schemas.microsoft.com/office/drawing/2014/main" id="{41024ADA-8E0D-477A-AE18-9C92F269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56" y="191596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AFCE8E1-5CF8-454F-9D68-A884BDCE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03" y="192948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4" descr="Una Fresa PNG transparente - StickPNG">
            <a:extLst>
              <a:ext uri="{FF2B5EF4-FFF2-40B4-BE49-F238E27FC236}">
                <a16:creationId xmlns:a16="http://schemas.microsoft.com/office/drawing/2014/main" id="{A8568F74-F470-4E04-A2D2-F481238E2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01" y="195592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FCF88B59-C915-40DA-9B17-B3238C1D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288" y="192948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Tomate PNG transparente - StickPNG">
            <a:extLst>
              <a:ext uri="{FF2B5EF4-FFF2-40B4-BE49-F238E27FC236}">
                <a16:creationId xmlns:a16="http://schemas.microsoft.com/office/drawing/2014/main" id="{1780FC84-D6CF-4F14-9778-D14A7CF5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47" y="2625601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2E6CAB3E-7333-4813-A47A-91C013BC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85" y="257270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4" descr="Una Fresa PNG transparente - StickPNG">
            <a:extLst>
              <a:ext uri="{FF2B5EF4-FFF2-40B4-BE49-F238E27FC236}">
                <a16:creationId xmlns:a16="http://schemas.microsoft.com/office/drawing/2014/main" id="{18E5E508-B3CC-4454-BFE2-C2F116AA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83" y="259915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49432D9C-A6D7-4D8F-81BC-AA9BFA93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70" y="257270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8" descr="Tomate PNG transparente - StickPNG">
            <a:extLst>
              <a:ext uri="{FF2B5EF4-FFF2-40B4-BE49-F238E27FC236}">
                <a16:creationId xmlns:a16="http://schemas.microsoft.com/office/drawing/2014/main" id="{A13E5A49-4976-4157-9598-A8EF36D4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4" y="2625601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8" descr="Tomate PNG transparente - StickPNG">
            <a:extLst>
              <a:ext uri="{FF2B5EF4-FFF2-40B4-BE49-F238E27FC236}">
                <a16:creationId xmlns:a16="http://schemas.microsoft.com/office/drawing/2014/main" id="{5EA28EE7-FD39-48D4-BBFA-A3450027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96" y="2625601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107F23D-9CF2-4830-A727-766D9C0F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34" y="257270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4" descr="Una Fresa PNG transparente - StickPNG">
            <a:extLst>
              <a:ext uri="{FF2B5EF4-FFF2-40B4-BE49-F238E27FC236}">
                <a16:creationId xmlns:a16="http://schemas.microsoft.com/office/drawing/2014/main" id="{96282FDE-DB80-4D05-AD0C-020D7641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32" y="259915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252E8302-6D9F-444D-AE6C-67983E0C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19" y="257270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19E11281-49F6-4566-AF99-FA485649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91" y="25332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4" descr="Una Fresa PNG transparente - StickPNG">
            <a:extLst>
              <a:ext uri="{FF2B5EF4-FFF2-40B4-BE49-F238E27FC236}">
                <a16:creationId xmlns:a16="http://schemas.microsoft.com/office/drawing/2014/main" id="{E8AA0C34-24C7-426E-BF17-B3E457C6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9" y="255968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10EB8E04-4AF5-4D84-89B8-088BCFE7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76" y="25332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8" descr="Tomate PNG transparente - StickPNG">
            <a:extLst>
              <a:ext uri="{FF2B5EF4-FFF2-40B4-BE49-F238E27FC236}">
                <a16:creationId xmlns:a16="http://schemas.microsoft.com/office/drawing/2014/main" id="{9B432A0A-CB2E-4CA5-8C2B-70F2BCA0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594" y="192948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8" descr="Tomate PNG transparente - StickPNG">
            <a:extLst>
              <a:ext uri="{FF2B5EF4-FFF2-40B4-BE49-F238E27FC236}">
                <a16:creationId xmlns:a16="http://schemas.microsoft.com/office/drawing/2014/main" id="{EC3BA27A-929F-4EC1-BA39-0B6E9F9B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006" y="1889517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663F998D-D897-49E4-A4D1-69A2B482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53" y="190303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4" descr="Una Fresa PNG transparente - StickPNG">
            <a:extLst>
              <a:ext uri="{FF2B5EF4-FFF2-40B4-BE49-F238E27FC236}">
                <a16:creationId xmlns:a16="http://schemas.microsoft.com/office/drawing/2014/main" id="{0192AF58-F333-497B-BF11-73A08BC7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351" y="192948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8428A310-6954-4626-AA49-C15A678B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38" y="190303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6437A7EF-A1C0-4EF8-8330-E2AE2612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35" y="254626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Una Fresa PNG transparente - StickPNG">
            <a:extLst>
              <a:ext uri="{FF2B5EF4-FFF2-40B4-BE49-F238E27FC236}">
                <a16:creationId xmlns:a16="http://schemas.microsoft.com/office/drawing/2014/main" id="{82ED6B69-BB88-4D50-8028-06A83D38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33" y="257270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91C9CF3F-A34C-4411-A423-FBFDAC46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41" y="250679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4" descr="Una Fresa PNG transparente - StickPNG">
            <a:extLst>
              <a:ext uri="{FF2B5EF4-FFF2-40B4-BE49-F238E27FC236}">
                <a16:creationId xmlns:a16="http://schemas.microsoft.com/office/drawing/2014/main" id="{62360AFE-FF24-434A-99BD-86B99FD3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939" y="253324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F4FA5B52-70A1-442D-BD67-F801739C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26" y="250679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Una Fresa PNG transparente - StickPNG">
            <a:extLst>
              <a:ext uri="{FF2B5EF4-FFF2-40B4-BE49-F238E27FC236}">
                <a16:creationId xmlns:a16="http://schemas.microsoft.com/office/drawing/2014/main" id="{6920C609-73CF-43CB-8492-96AB2DE4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407" y="190303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4" descr="Una Fresa PNG transparente - StickPNG">
            <a:extLst>
              <a:ext uri="{FF2B5EF4-FFF2-40B4-BE49-F238E27FC236}">
                <a16:creationId xmlns:a16="http://schemas.microsoft.com/office/drawing/2014/main" id="{EE0FCD15-F8E7-465F-9963-7A66CDED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995" y="250679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CD3BCEC0-8AEC-4E7C-8068-3B86D8B8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3" y="318948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" descr="Una Fresa PNG transparente - StickPNG">
            <a:extLst>
              <a:ext uri="{FF2B5EF4-FFF2-40B4-BE49-F238E27FC236}">
                <a16:creationId xmlns:a16="http://schemas.microsoft.com/office/drawing/2014/main" id="{45D24E0A-57CC-4514-8E1E-240B1CAE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11" y="321593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8" descr="Tomate PNG transparente - StickPNG">
            <a:extLst>
              <a:ext uri="{FF2B5EF4-FFF2-40B4-BE49-F238E27FC236}">
                <a16:creationId xmlns:a16="http://schemas.microsoft.com/office/drawing/2014/main" id="{5E822136-9CCE-4599-AE95-764ABDAAA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03" y="3215935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0645D2EC-9406-4B7E-9781-D61DF8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8" y="318948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DB455CC9-20AF-4AE2-8812-0622C33B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41" y="31630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" descr="Una Fresa PNG transparente - StickPNG">
            <a:extLst>
              <a:ext uri="{FF2B5EF4-FFF2-40B4-BE49-F238E27FC236}">
                <a16:creationId xmlns:a16="http://schemas.microsoft.com/office/drawing/2014/main" id="{59AB1621-45CF-4ECC-AC17-5AEF7146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33" y="321593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8" descr="Tomate PNG transparente - StickPNG">
            <a:extLst>
              <a:ext uri="{FF2B5EF4-FFF2-40B4-BE49-F238E27FC236}">
                <a16:creationId xmlns:a16="http://schemas.microsoft.com/office/drawing/2014/main" id="{41625643-3D72-4A4C-A8DD-FEFEBFCCD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25" y="3215935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DB582E5C-54BB-4AFA-8514-E26AEAC6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26" y="31630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8" descr="Tomate PNG transparente - StickPNG">
            <a:extLst>
              <a:ext uri="{FF2B5EF4-FFF2-40B4-BE49-F238E27FC236}">
                <a16:creationId xmlns:a16="http://schemas.microsoft.com/office/drawing/2014/main" id="{85685DCC-AEC6-4799-878E-71AE8756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37" y="3175969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A6001BE3-0FB6-4ECC-84A0-85006DC9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084" y="318948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4" descr="Una Fresa PNG transparente - StickPNG">
            <a:extLst>
              <a:ext uri="{FF2B5EF4-FFF2-40B4-BE49-F238E27FC236}">
                <a16:creationId xmlns:a16="http://schemas.microsoft.com/office/drawing/2014/main" id="{FB35C53B-574F-4F36-8AA6-2B7D50CF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82" y="321593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9FF216BC-4EF5-4394-93AC-7CC5DECD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69" y="318948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8" descr="Tomate PNG transparente - StickPNG">
            <a:extLst>
              <a:ext uri="{FF2B5EF4-FFF2-40B4-BE49-F238E27FC236}">
                <a16:creationId xmlns:a16="http://schemas.microsoft.com/office/drawing/2014/main" id="{BA56C564-A6F3-4671-86F2-B07685A7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8" y="3885607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B911097A-495F-4B18-B46D-00E00007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83271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4" descr="Una Fresa PNG transparente - StickPNG">
            <a:extLst>
              <a:ext uri="{FF2B5EF4-FFF2-40B4-BE49-F238E27FC236}">
                <a16:creationId xmlns:a16="http://schemas.microsoft.com/office/drawing/2014/main" id="{2F4C651D-5855-4CDA-99B9-8052369A7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64" y="385916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CF45D035-C5B2-4C8A-84FE-FA943638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51" y="383271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8" descr="Tomate PNG transparente - StickPNG">
            <a:extLst>
              <a:ext uri="{FF2B5EF4-FFF2-40B4-BE49-F238E27FC236}">
                <a16:creationId xmlns:a16="http://schemas.microsoft.com/office/drawing/2014/main" id="{A6D844F0-BFC0-4D90-AF59-58C8780E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" y="3885607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8" descr="Tomate PNG transparente - StickPNG">
            <a:extLst>
              <a:ext uri="{FF2B5EF4-FFF2-40B4-BE49-F238E27FC236}">
                <a16:creationId xmlns:a16="http://schemas.microsoft.com/office/drawing/2014/main" id="{7B973507-939A-4396-AF1D-0BB98C32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77" y="3885607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B41B165-93BA-4913-AEA0-9F42379D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15" y="383271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14" descr="Una Fresa PNG transparente - StickPNG">
            <a:extLst>
              <a:ext uri="{FF2B5EF4-FFF2-40B4-BE49-F238E27FC236}">
                <a16:creationId xmlns:a16="http://schemas.microsoft.com/office/drawing/2014/main" id="{DB089F01-4BF3-4804-9A88-5BD923D2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13" y="385916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B8C31676-B450-49E9-9745-FC6E38BD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00" y="383271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3DA6FCFD-102F-4915-962D-91E2CBA8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72" y="37932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4" descr="Una Fresa PNG transparente - StickPNG">
            <a:extLst>
              <a:ext uri="{FF2B5EF4-FFF2-40B4-BE49-F238E27FC236}">
                <a16:creationId xmlns:a16="http://schemas.microsoft.com/office/drawing/2014/main" id="{5F1A5B13-38AE-4EB9-8402-097779FC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70" y="381969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2F7EDA90-6EA0-46B3-91CC-E9BF7021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57" y="37932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8" descr="Tomate PNG transparente - StickPNG">
            <a:extLst>
              <a:ext uri="{FF2B5EF4-FFF2-40B4-BE49-F238E27FC236}">
                <a16:creationId xmlns:a16="http://schemas.microsoft.com/office/drawing/2014/main" id="{B68E6F12-FA29-4202-A51A-F42E99BE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75" y="3189489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8" descr="Tomate PNG transparente - StickPNG">
            <a:extLst>
              <a:ext uri="{FF2B5EF4-FFF2-40B4-BE49-F238E27FC236}">
                <a16:creationId xmlns:a16="http://schemas.microsoft.com/office/drawing/2014/main" id="{3B6B760A-6145-4ECF-9FE5-99BB86F7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87" y="314952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F48AED34-4C62-4BEC-90C2-BD1E9F53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34" y="31630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14" descr="Una Fresa PNG transparente - StickPNG">
            <a:extLst>
              <a:ext uri="{FF2B5EF4-FFF2-40B4-BE49-F238E27FC236}">
                <a16:creationId xmlns:a16="http://schemas.microsoft.com/office/drawing/2014/main" id="{2864D53B-BA89-4BCB-8F7A-20822FC7F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032" y="318948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646D250A-474C-40DD-A2D1-9F69531F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019" y="316304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05565306-3DE6-4AF8-BDAE-2651AB5B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16" y="380626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4" descr="Una Fresa PNG transparente - StickPNG">
            <a:extLst>
              <a:ext uri="{FF2B5EF4-FFF2-40B4-BE49-F238E27FC236}">
                <a16:creationId xmlns:a16="http://schemas.microsoft.com/office/drawing/2014/main" id="{EE2519D2-B591-418B-9919-433F6CE4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014" y="383271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52B97B4F-D38D-4431-8BCE-2F287ED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722" y="376680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4" descr="Una Fresa PNG transparente - StickPNG">
            <a:extLst>
              <a:ext uri="{FF2B5EF4-FFF2-40B4-BE49-F238E27FC236}">
                <a16:creationId xmlns:a16="http://schemas.microsoft.com/office/drawing/2014/main" id="{4B985E48-B6DD-428D-AE91-C17379AB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620" y="379324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518266F4-EF59-4EAE-A08D-A5BA847A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07" y="376680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4" descr="Una Fresa PNG transparente - StickPNG">
            <a:extLst>
              <a:ext uri="{FF2B5EF4-FFF2-40B4-BE49-F238E27FC236}">
                <a16:creationId xmlns:a16="http://schemas.microsoft.com/office/drawing/2014/main" id="{A64C1308-E3DE-4449-B223-E28881F5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88" y="316304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4" descr="Una Fresa PNG transparente - StickPNG">
            <a:extLst>
              <a:ext uri="{FF2B5EF4-FFF2-40B4-BE49-F238E27FC236}">
                <a16:creationId xmlns:a16="http://schemas.microsoft.com/office/drawing/2014/main" id="{C3267CCF-7B90-44B2-B3BE-F96FE520B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676" y="376680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8" descr="Tomate PNG transparente - StickPNG">
            <a:extLst>
              <a:ext uri="{FF2B5EF4-FFF2-40B4-BE49-F238E27FC236}">
                <a16:creationId xmlns:a16="http://schemas.microsoft.com/office/drawing/2014/main" id="{04294A20-AD72-4394-81E2-7AB57BF7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16" y="451775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CEFBD18-57DC-480C-A90C-2701DDF4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54" y="44648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4" descr="Una Fresa PNG transparente - StickPNG">
            <a:extLst>
              <a:ext uri="{FF2B5EF4-FFF2-40B4-BE49-F238E27FC236}">
                <a16:creationId xmlns:a16="http://schemas.microsoft.com/office/drawing/2014/main" id="{AAB87A9A-8E4B-4333-92E2-4A066605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52" y="449130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39784993-66DB-444A-BBAD-86ECAB24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539" y="44648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8" descr="Tomate PNG transparente - StickPNG">
            <a:extLst>
              <a:ext uri="{FF2B5EF4-FFF2-40B4-BE49-F238E27FC236}">
                <a16:creationId xmlns:a16="http://schemas.microsoft.com/office/drawing/2014/main" id="{5D5FE31C-58D0-4E0C-A1CA-1764B9B0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" y="451775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B4219CF9-6BC6-425D-92C8-9AABEFEF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03" y="44648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4" descr="Una Fresa PNG transparente - StickPNG">
            <a:extLst>
              <a:ext uri="{FF2B5EF4-FFF2-40B4-BE49-F238E27FC236}">
                <a16:creationId xmlns:a16="http://schemas.microsoft.com/office/drawing/2014/main" id="{91763526-17F2-443A-8D81-0E5C80E3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01" y="449130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49942551-EBFF-498B-9B0F-462EDC89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88" y="44648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66530E5D-5137-4B7B-9879-173F1C18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60" y="442539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4" descr="Una Fresa PNG transparente - StickPNG">
            <a:extLst>
              <a:ext uri="{FF2B5EF4-FFF2-40B4-BE49-F238E27FC236}">
                <a16:creationId xmlns:a16="http://schemas.microsoft.com/office/drawing/2014/main" id="{84B56C62-4C56-414A-A471-D436591C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58" y="445184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3EBA5C3-A216-4F96-93A6-9DA31D1B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45" y="442539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AC12DD00-C036-4FB2-8D4E-01A6B35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04" y="443841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4" descr="Una Fresa PNG transparente - StickPNG">
            <a:extLst>
              <a:ext uri="{FF2B5EF4-FFF2-40B4-BE49-F238E27FC236}">
                <a16:creationId xmlns:a16="http://schemas.microsoft.com/office/drawing/2014/main" id="{E700D394-E040-4660-A665-9FA49A6E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02" y="446486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501F7422-E2E9-41FA-9565-BE291267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10" y="43989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4" descr="Una Fresa PNG transparente - StickPNG">
            <a:extLst>
              <a:ext uri="{FF2B5EF4-FFF2-40B4-BE49-F238E27FC236}">
                <a16:creationId xmlns:a16="http://schemas.microsoft.com/office/drawing/2014/main" id="{D2262C3A-7D40-4EA7-81B8-4CF562E3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08" y="442539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3BDE0E4-D010-4C41-92CE-36ED2421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95" y="43989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A678F59-3AE0-496F-B820-2772B785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213" y="43989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BE2CF156-F940-4213-8FD5-BF8CA587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98" y="439894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18" descr="Tomate PNG transparente - StickPNG">
            <a:extLst>
              <a:ext uri="{FF2B5EF4-FFF2-40B4-BE49-F238E27FC236}">
                <a16:creationId xmlns:a16="http://schemas.microsoft.com/office/drawing/2014/main" id="{A3AE361E-F3DA-48D1-9C8C-3AEC6B3A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16" y="5154965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5C5FBDD-5903-4061-9E9D-4F77F7AE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54" y="510207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4" descr="Una Fresa PNG transparente - StickPNG">
            <a:extLst>
              <a:ext uri="{FF2B5EF4-FFF2-40B4-BE49-F238E27FC236}">
                <a16:creationId xmlns:a16="http://schemas.microsoft.com/office/drawing/2014/main" id="{048F082C-777D-417A-9179-7F637210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52" y="512851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F614AB2E-CE70-4BF6-A70F-A9B15106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539" y="510207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8" descr="Tomate PNG transparente - StickPNG">
            <a:extLst>
              <a:ext uri="{FF2B5EF4-FFF2-40B4-BE49-F238E27FC236}">
                <a16:creationId xmlns:a16="http://schemas.microsoft.com/office/drawing/2014/main" id="{545B1927-0562-4163-8E5A-32C49921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" y="5154965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860D843D-52AB-46A4-AA84-5E05985D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03" y="510207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4" descr="Una Fresa PNG transparente - StickPNG">
            <a:extLst>
              <a:ext uri="{FF2B5EF4-FFF2-40B4-BE49-F238E27FC236}">
                <a16:creationId xmlns:a16="http://schemas.microsoft.com/office/drawing/2014/main" id="{4523149E-B650-4524-A783-6AA1DE68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01" y="5128519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A533A0D-066F-45A9-9C83-114314C8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88" y="5102073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9BC640A5-8D77-4823-8F85-53121D6E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60" y="506260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14" descr="Una Fresa PNG transparente - StickPNG">
            <a:extLst>
              <a:ext uri="{FF2B5EF4-FFF2-40B4-BE49-F238E27FC236}">
                <a16:creationId xmlns:a16="http://schemas.microsoft.com/office/drawing/2014/main" id="{229E5D38-4D54-4110-9CAF-629212369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58" y="508905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97C8288C-2A0E-46F0-A92B-80299857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45" y="506260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4C39612B-ED53-4607-B20B-2C8C9F96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04" y="5075627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14" descr="Una Fresa PNG transparente - StickPNG">
            <a:extLst>
              <a:ext uri="{FF2B5EF4-FFF2-40B4-BE49-F238E27FC236}">
                <a16:creationId xmlns:a16="http://schemas.microsoft.com/office/drawing/2014/main" id="{35AC48D6-7725-4897-8B4A-96713A70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02" y="5102073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CB2778EC-0EAB-4429-B27A-97EF82F1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10" y="50361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14" descr="Una Fresa PNG transparente - StickPNG">
            <a:extLst>
              <a:ext uri="{FF2B5EF4-FFF2-40B4-BE49-F238E27FC236}">
                <a16:creationId xmlns:a16="http://schemas.microsoft.com/office/drawing/2014/main" id="{CC3C3D72-EBCD-4E1B-B563-4066D189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08" y="506260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3FC5B1A3-60F6-41D2-BABB-D9C895E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95" y="50361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D53E501-7D11-44A5-BB7F-D97615FD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213" y="50361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737C97C7-4CA8-4178-8330-E6AD72D7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98" y="503616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18" descr="Tomate PNG transparente - StickPNG">
            <a:extLst>
              <a:ext uri="{FF2B5EF4-FFF2-40B4-BE49-F238E27FC236}">
                <a16:creationId xmlns:a16="http://schemas.microsoft.com/office/drawing/2014/main" id="{8BD91482-C7FE-494B-AF15-33B8F156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32" y="580558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6450F49E-E25C-4D22-9482-CB633083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70" y="575269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14" descr="Una Fresa PNG transparente - StickPNG">
            <a:extLst>
              <a:ext uri="{FF2B5EF4-FFF2-40B4-BE49-F238E27FC236}">
                <a16:creationId xmlns:a16="http://schemas.microsoft.com/office/drawing/2014/main" id="{7752E7A9-764F-4158-97BE-4F44DA40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68" y="577913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AFAA0F53-2862-4CF8-842B-C1E61D85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55" y="575269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18" descr="Tomate PNG transparente - StickPNG">
            <a:extLst>
              <a:ext uri="{FF2B5EF4-FFF2-40B4-BE49-F238E27FC236}">
                <a16:creationId xmlns:a16="http://schemas.microsoft.com/office/drawing/2014/main" id="{5DD05D0E-800F-4254-A948-ECA0EB25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1" y="5805583"/>
            <a:ext cx="987667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4" descr="Una Fresa PNG transparente - StickPNG">
            <a:extLst>
              <a:ext uri="{FF2B5EF4-FFF2-40B4-BE49-F238E27FC236}">
                <a16:creationId xmlns:a16="http://schemas.microsoft.com/office/drawing/2014/main" id="{16E0810B-58DE-4160-A416-F50687F1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17" y="5779137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5CEA4298-0B02-4533-B31F-1CCE8050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04" y="5752691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562E5150-FF79-4D3E-9E3D-250878D3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6" y="571322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4" descr="Una Fresa PNG transparente - StickPNG">
            <a:extLst>
              <a:ext uri="{FF2B5EF4-FFF2-40B4-BE49-F238E27FC236}">
                <a16:creationId xmlns:a16="http://schemas.microsoft.com/office/drawing/2014/main" id="{495BDE7A-C384-4CA5-B8ED-7FFFA4EE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774" y="573967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2E7A3E75-407B-4A54-9A82-19323D06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61" y="571322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C90CA8C5-05E0-43CD-AEA3-FDAF39BF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20" y="5726245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14" descr="Una Fresa PNG transparente - StickPNG">
            <a:extLst>
              <a:ext uri="{FF2B5EF4-FFF2-40B4-BE49-F238E27FC236}">
                <a16:creationId xmlns:a16="http://schemas.microsoft.com/office/drawing/2014/main" id="{F4F6C786-817F-4AE1-860A-0EF2777D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218" y="5752691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EC699AD6-2E7A-41E1-9841-BAB2F983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926" y="568677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14" descr="Una Fresa PNG transparente - StickPNG">
            <a:extLst>
              <a:ext uri="{FF2B5EF4-FFF2-40B4-BE49-F238E27FC236}">
                <a16:creationId xmlns:a16="http://schemas.microsoft.com/office/drawing/2014/main" id="{5C6C290F-3923-4DEE-A431-6891EBD9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0250" y1="13250" x2="54250" y2="21250"/>
                        <a14:backgroundMark x1="67000" y1="20500" x2="65750" y2="14250"/>
                        <a14:backgroundMark x1="70750" y1="18000" x2="68500" y2="26000"/>
                        <a14:backgroundMark x1="88000" y1="44750" x2="81250" y2="41750"/>
                        <a14:backgroundMark x1="77500" y1="35750" x2="75000" y2="32250"/>
                        <a14:backgroundMark x1="66250" y1="29250" x2="66250" y2="29250"/>
                        <a14:backgroundMark x1="63250" y1="25500" x2="6325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824" y="5713225"/>
            <a:ext cx="788976" cy="7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9B8BB848-A649-4581-9625-49167F11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11" y="568677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CB0453BE-8E8C-4FE4-9279-E73E1E62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829" y="568677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12" descr="Descarga gratuita de imágenes PNG de manzanas (111 La foto)">
            <a:extLst>
              <a:ext uri="{FF2B5EF4-FFF2-40B4-BE49-F238E27FC236}">
                <a16:creationId xmlns:a16="http://schemas.microsoft.com/office/drawing/2014/main" id="{F98E7833-7B73-4055-AB4D-A28A9B9B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7461" l="8817" r="94839">
                        <a14:foregroundMark x1="43441" y1="92578" x2="43441" y2="92578"/>
                        <a14:foregroundMark x1="90753" y1="55859" x2="90753" y2="55859"/>
                        <a14:foregroundMark x1="90753" y1="65625" x2="90753" y2="65625"/>
                        <a14:foregroundMark x1="92043" y1="52148" x2="92043" y2="52148"/>
                        <a14:foregroundMark x1="66452" y1="96289" x2="66452" y2="96289"/>
                        <a14:foregroundMark x1="71828" y1="95117" x2="71828" y2="95117"/>
                        <a14:foregroundMark x1="70538" y1="97461" x2="70538" y2="97461"/>
                        <a14:foregroundMark x1="94839" y1="55859" x2="94839" y2="55859"/>
                        <a14:backgroundMark x1="35484" y1="10547" x2="215" y2="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714" y="5686779"/>
            <a:ext cx="656235" cy="7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NDERS Cosas rojas Gracias por los 100 vigilantes, caramelo rojo ...">
            <a:extLst>
              <a:ext uri="{FF2B5EF4-FFF2-40B4-BE49-F238E27FC236}">
                <a16:creationId xmlns:a16="http://schemas.microsoft.com/office/drawing/2014/main" id="{5C73348E-7A1E-4DC1-B3C4-DE98ABE55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6" t="15218" r="11879" b="11779"/>
          <a:stretch/>
        </p:blipFill>
        <p:spPr bwMode="auto">
          <a:xfrm>
            <a:off x="1648118" y="5917495"/>
            <a:ext cx="830886" cy="62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3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5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3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Botón de acción: ir al principio 6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6A5B228-8CFD-401B-BDAA-04E380777B75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al final 12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CE05E41-2012-4FAD-9E9E-495EAC6A1912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Lechuga PNG transparente - StickPNG">
            <a:extLst>
              <a:ext uri="{FF2B5EF4-FFF2-40B4-BE49-F238E27FC236}">
                <a16:creationId xmlns:a16="http://schemas.microsoft.com/office/drawing/2014/main" id="{03CC611C-E9D4-4BEB-8EFA-6B820782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neficios de la Sandía en días de trabajo - Frutality">
            <a:extLst>
              <a:ext uri="{FF2B5EF4-FFF2-40B4-BE49-F238E27FC236}">
                <a16:creationId xmlns:a16="http://schemas.microsoft.com/office/drawing/2014/main" id="{97A2A492-BAF8-4377-87B1-B6B08440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32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apallo Italiano Redondo Unidad Zapallo | Lider.cl">
            <a:extLst>
              <a:ext uri="{FF2B5EF4-FFF2-40B4-BE49-F238E27FC236}">
                <a16:creationId xmlns:a16="http://schemas.microsoft.com/office/drawing/2014/main" id="{CCD5E499-4B9B-437A-9DDE-3937DB7A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283359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Aguacate PNG transparente - StickPNG">
            <a:extLst>
              <a:ext uri="{FF2B5EF4-FFF2-40B4-BE49-F238E27FC236}">
                <a16:creationId xmlns:a16="http://schemas.microsoft.com/office/drawing/2014/main" id="{A35BE74F-5CD4-4D88-8CD1-C2707CE10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86" y="265584"/>
            <a:ext cx="1591599" cy="1403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Lechuga PNG transparente - StickPNG">
            <a:extLst>
              <a:ext uri="{FF2B5EF4-FFF2-40B4-BE49-F238E27FC236}">
                <a16:creationId xmlns:a16="http://schemas.microsoft.com/office/drawing/2014/main" id="{CF44643F-8F1C-4E0D-B546-2A7CD551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47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Beneficios de la Sandía en días de trabajo - Frutality">
            <a:extLst>
              <a:ext uri="{FF2B5EF4-FFF2-40B4-BE49-F238E27FC236}">
                <a16:creationId xmlns:a16="http://schemas.microsoft.com/office/drawing/2014/main" id="{21BD074E-8559-4129-BDB6-62BCE6C4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9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Zapallo Italiano Redondo Unidad Zapallo | Lider.cl">
            <a:extLst>
              <a:ext uri="{FF2B5EF4-FFF2-40B4-BE49-F238E27FC236}">
                <a16:creationId xmlns:a16="http://schemas.microsoft.com/office/drawing/2014/main" id="{C4BDBD95-206D-4B68-B7AC-33E244B00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01506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Lechuga PNG transparente - StickPNG">
            <a:extLst>
              <a:ext uri="{FF2B5EF4-FFF2-40B4-BE49-F238E27FC236}">
                <a16:creationId xmlns:a16="http://schemas.microsoft.com/office/drawing/2014/main" id="{B29B867D-6E8B-4D2F-B61D-86BED62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38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Beneficios de la Sandía en días de trabajo - Frutality">
            <a:extLst>
              <a:ext uri="{FF2B5EF4-FFF2-40B4-BE49-F238E27FC236}">
                <a16:creationId xmlns:a16="http://schemas.microsoft.com/office/drawing/2014/main" id="{52AE21A6-0903-400A-BFB9-7BC0BFCE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70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Zapallo Italiano Redondo Unidad Zapallo | Lider.cl">
            <a:extLst>
              <a:ext uri="{FF2B5EF4-FFF2-40B4-BE49-F238E27FC236}">
                <a16:creationId xmlns:a16="http://schemas.microsoft.com/office/drawing/2014/main" id="{E6EC390A-B3CB-4A40-907F-5A411CA2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36897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Lechuga PNG transparente - StickPNG">
            <a:extLst>
              <a:ext uri="{FF2B5EF4-FFF2-40B4-BE49-F238E27FC236}">
                <a16:creationId xmlns:a16="http://schemas.microsoft.com/office/drawing/2014/main" id="{4F35D04D-2F6B-451D-BAAB-4B2DF741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85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Beneficios de la Sandía en días de trabajo - Frutality">
            <a:extLst>
              <a:ext uri="{FF2B5EF4-FFF2-40B4-BE49-F238E27FC236}">
                <a16:creationId xmlns:a16="http://schemas.microsoft.com/office/drawing/2014/main" id="{0F25D926-2063-437B-9F2E-68EE91C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7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Zapallo Italiano Redondo Unidad Zapallo | Lider.cl">
            <a:extLst>
              <a:ext uri="{FF2B5EF4-FFF2-40B4-BE49-F238E27FC236}">
                <a16:creationId xmlns:a16="http://schemas.microsoft.com/office/drawing/2014/main" id="{CB14F4F1-3C88-4C5D-BE21-A4C4964D4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55044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Zapallo Italiano Redondo Unidad Zapallo | Lider.cl">
            <a:extLst>
              <a:ext uri="{FF2B5EF4-FFF2-40B4-BE49-F238E27FC236}">
                <a16:creationId xmlns:a16="http://schemas.microsoft.com/office/drawing/2014/main" id="{FCE113A8-DC77-4EF4-B5A5-4CAE03037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991351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Lechuga PNG transparente - StickPNG">
            <a:extLst>
              <a:ext uri="{FF2B5EF4-FFF2-40B4-BE49-F238E27FC236}">
                <a16:creationId xmlns:a16="http://schemas.microsoft.com/office/drawing/2014/main" id="{B13DC4C9-8752-4CEC-80B7-61CBCC40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43" y="17625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Beneficios de la Sandía en días de trabajo - Frutality">
            <a:extLst>
              <a:ext uri="{FF2B5EF4-FFF2-40B4-BE49-F238E27FC236}">
                <a16:creationId xmlns:a16="http://schemas.microsoft.com/office/drawing/2014/main" id="{31D4F128-B70D-4465-A9E9-6A25EBC1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5" y="1726493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8" descr="Zapallo Italiano Redondo Unidad Zapallo | Lider.cl">
            <a:extLst>
              <a:ext uri="{FF2B5EF4-FFF2-40B4-BE49-F238E27FC236}">
                <a16:creationId xmlns:a16="http://schemas.microsoft.com/office/drawing/2014/main" id="{82C74486-3378-4AD0-8FB9-B96772BBD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22750" y="178535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Lechuga PNG transparente - StickPNG">
            <a:extLst>
              <a:ext uri="{FF2B5EF4-FFF2-40B4-BE49-F238E27FC236}">
                <a16:creationId xmlns:a16="http://schemas.microsoft.com/office/drawing/2014/main" id="{020F719E-2CA7-4B0B-BE89-DB5C8643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Beneficios de la Sandía en días de trabajo - Frutality">
            <a:extLst>
              <a:ext uri="{FF2B5EF4-FFF2-40B4-BE49-F238E27FC236}">
                <a16:creationId xmlns:a16="http://schemas.microsoft.com/office/drawing/2014/main" id="{E20DCFEB-456F-4F17-A24B-2553182A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32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 descr="Zapallo Italiano Redondo Unidad Zapallo | Lider.cl">
            <a:extLst>
              <a:ext uri="{FF2B5EF4-FFF2-40B4-BE49-F238E27FC236}">
                <a16:creationId xmlns:a16="http://schemas.microsoft.com/office/drawing/2014/main" id="{561B33FB-786D-4635-AF0A-C989213FB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283359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Lechuga PNG transparente - StickPNG">
            <a:extLst>
              <a:ext uri="{FF2B5EF4-FFF2-40B4-BE49-F238E27FC236}">
                <a16:creationId xmlns:a16="http://schemas.microsoft.com/office/drawing/2014/main" id="{CC5A6CF8-871B-4B02-9F46-CA4EAAC6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47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Beneficios de la Sandía en días de trabajo - Frutality">
            <a:extLst>
              <a:ext uri="{FF2B5EF4-FFF2-40B4-BE49-F238E27FC236}">
                <a16:creationId xmlns:a16="http://schemas.microsoft.com/office/drawing/2014/main" id="{EFE4C0BB-9DF0-479D-AB7C-9B577BE3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79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Zapallo Italiano Redondo Unidad Zapallo | Lider.cl">
            <a:extLst>
              <a:ext uri="{FF2B5EF4-FFF2-40B4-BE49-F238E27FC236}">
                <a16:creationId xmlns:a16="http://schemas.microsoft.com/office/drawing/2014/main" id="{AC98FDE3-A6AA-4DF2-A30C-92C50D36E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01506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Lechuga PNG transparente - StickPNG">
            <a:extLst>
              <a:ext uri="{FF2B5EF4-FFF2-40B4-BE49-F238E27FC236}">
                <a16:creationId xmlns:a16="http://schemas.microsoft.com/office/drawing/2014/main" id="{C60ED0F3-DF35-4C64-ABA7-8D137A2F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38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Beneficios de la Sandía en días de trabajo - Frutality">
            <a:extLst>
              <a:ext uri="{FF2B5EF4-FFF2-40B4-BE49-F238E27FC236}">
                <a16:creationId xmlns:a16="http://schemas.microsoft.com/office/drawing/2014/main" id="{70430D99-7F54-4AE9-9E67-E26A51C1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70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Zapallo Italiano Redondo Unidad Zapallo | Lider.cl">
            <a:extLst>
              <a:ext uri="{FF2B5EF4-FFF2-40B4-BE49-F238E27FC236}">
                <a16:creationId xmlns:a16="http://schemas.microsoft.com/office/drawing/2014/main" id="{7B81D015-B87F-4C0A-9E6D-0DA83449C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36897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Lechuga PNG transparente - StickPNG">
            <a:extLst>
              <a:ext uri="{FF2B5EF4-FFF2-40B4-BE49-F238E27FC236}">
                <a16:creationId xmlns:a16="http://schemas.microsoft.com/office/drawing/2014/main" id="{2DEFB98B-2BF9-4746-AEF2-C4F08ECF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85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Beneficios de la Sandía en días de trabajo - Frutality">
            <a:extLst>
              <a:ext uri="{FF2B5EF4-FFF2-40B4-BE49-F238E27FC236}">
                <a16:creationId xmlns:a16="http://schemas.microsoft.com/office/drawing/2014/main" id="{0FBDAB06-4224-4AB4-8298-B8DAA9B9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7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Zapallo Italiano Redondo Unidad Zapallo | Lider.cl">
            <a:extLst>
              <a:ext uri="{FF2B5EF4-FFF2-40B4-BE49-F238E27FC236}">
                <a16:creationId xmlns:a16="http://schemas.microsoft.com/office/drawing/2014/main" id="{EB9E625B-BF13-4472-9A86-813CB2D5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55044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 descr="Zapallo Italiano Redondo Unidad Zapallo | Lider.cl">
            <a:extLst>
              <a:ext uri="{FF2B5EF4-FFF2-40B4-BE49-F238E27FC236}">
                <a16:creationId xmlns:a16="http://schemas.microsoft.com/office/drawing/2014/main" id="{13404EE2-D1F2-4F5C-8295-4164C4998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991351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Lechuga PNG transparente - StickPNG">
            <a:extLst>
              <a:ext uri="{FF2B5EF4-FFF2-40B4-BE49-F238E27FC236}">
                <a16:creationId xmlns:a16="http://schemas.microsoft.com/office/drawing/2014/main" id="{1EB293A9-6FB8-497D-8FC4-2AA307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43" y="249250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Beneficios de la Sandía en días de trabajo - Frutality">
            <a:extLst>
              <a:ext uri="{FF2B5EF4-FFF2-40B4-BE49-F238E27FC236}">
                <a16:creationId xmlns:a16="http://schemas.microsoft.com/office/drawing/2014/main" id="{BAB420D5-8C54-47A1-A132-87B46F02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5" y="245645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Zapallo Italiano Redondo Unidad Zapallo | Lider.cl">
            <a:extLst>
              <a:ext uri="{FF2B5EF4-FFF2-40B4-BE49-F238E27FC236}">
                <a16:creationId xmlns:a16="http://schemas.microsoft.com/office/drawing/2014/main" id="{B80A278E-FBD3-4938-9C4A-4829C4E02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22750" y="251531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Lechuga PNG transparente - StickPNG">
            <a:extLst>
              <a:ext uri="{FF2B5EF4-FFF2-40B4-BE49-F238E27FC236}">
                <a16:creationId xmlns:a16="http://schemas.microsoft.com/office/drawing/2014/main" id="{16D930D9-C32F-4CD3-9E0E-26C05DE39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4" y="248720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Beneficios de la Sandía en días de trabajo - Frutality">
            <a:extLst>
              <a:ext uri="{FF2B5EF4-FFF2-40B4-BE49-F238E27FC236}">
                <a16:creationId xmlns:a16="http://schemas.microsoft.com/office/drawing/2014/main" id="{485F13DC-CC7A-4ED3-950F-2A89F092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1" y="1737900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Lechuga PNG transparente - StickPNG">
            <a:extLst>
              <a:ext uri="{FF2B5EF4-FFF2-40B4-BE49-F238E27FC236}">
                <a16:creationId xmlns:a16="http://schemas.microsoft.com/office/drawing/2014/main" id="{18427997-173A-42A7-B873-5B3F780A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85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Beneficios de la Sandía en días de trabajo - Frutality">
            <a:extLst>
              <a:ext uri="{FF2B5EF4-FFF2-40B4-BE49-F238E27FC236}">
                <a16:creationId xmlns:a16="http://schemas.microsoft.com/office/drawing/2014/main" id="{8984FA0D-F8C2-47DB-9307-4EEB82F0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17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" descr="Zapallo Italiano Redondo Unidad Zapallo | Lider.cl">
            <a:extLst>
              <a:ext uri="{FF2B5EF4-FFF2-40B4-BE49-F238E27FC236}">
                <a16:creationId xmlns:a16="http://schemas.microsoft.com/office/drawing/2014/main" id="{8AB54926-17C6-41DD-AC03-97AB69E72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32144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 descr="Lechuga PNG transparente - StickPNG">
            <a:extLst>
              <a:ext uri="{FF2B5EF4-FFF2-40B4-BE49-F238E27FC236}">
                <a16:creationId xmlns:a16="http://schemas.microsoft.com/office/drawing/2014/main" id="{3841395E-185F-44BC-B90D-C650122D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76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6" descr="Beneficios de la Sandía en días de trabajo - Frutality">
            <a:extLst>
              <a:ext uri="{FF2B5EF4-FFF2-40B4-BE49-F238E27FC236}">
                <a16:creationId xmlns:a16="http://schemas.microsoft.com/office/drawing/2014/main" id="{3D3A4D70-13CE-4577-8907-7450B7B1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08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Zapallo Italiano Redondo Unidad Zapallo | Lider.cl">
            <a:extLst>
              <a:ext uri="{FF2B5EF4-FFF2-40B4-BE49-F238E27FC236}">
                <a16:creationId xmlns:a16="http://schemas.microsoft.com/office/drawing/2014/main" id="{9119E8DC-D45C-4742-860E-91C52D35F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67535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Lechuga PNG transparente - StickPNG">
            <a:extLst>
              <a:ext uri="{FF2B5EF4-FFF2-40B4-BE49-F238E27FC236}">
                <a16:creationId xmlns:a16="http://schemas.microsoft.com/office/drawing/2014/main" id="{EECDBF11-4E20-450A-898E-537AAE45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23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Beneficios de la Sandía en días de trabajo - Frutality">
            <a:extLst>
              <a:ext uri="{FF2B5EF4-FFF2-40B4-BE49-F238E27FC236}">
                <a16:creationId xmlns:a16="http://schemas.microsoft.com/office/drawing/2014/main" id="{77E42766-4DA5-4253-A018-BDEF69FA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955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Zapallo Italiano Redondo Unidad Zapallo | Lider.cl">
            <a:extLst>
              <a:ext uri="{FF2B5EF4-FFF2-40B4-BE49-F238E27FC236}">
                <a16:creationId xmlns:a16="http://schemas.microsoft.com/office/drawing/2014/main" id="{C6295138-747B-41CC-A41F-C10968EC9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385682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Zapallo Italiano Redondo Unidad Zapallo | Lider.cl">
            <a:extLst>
              <a:ext uri="{FF2B5EF4-FFF2-40B4-BE49-F238E27FC236}">
                <a16:creationId xmlns:a16="http://schemas.microsoft.com/office/drawing/2014/main" id="{2B5AB5CF-78CE-42EF-946B-C9CB2B5FF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021989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 descr="Lechuga PNG transparente - StickPNG">
            <a:extLst>
              <a:ext uri="{FF2B5EF4-FFF2-40B4-BE49-F238E27FC236}">
                <a16:creationId xmlns:a16="http://schemas.microsoft.com/office/drawing/2014/main" id="{9C6E3E0A-1101-4BA7-95E7-10D54BCE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81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Beneficios de la Sandía en días de trabajo - Frutality">
            <a:extLst>
              <a:ext uri="{FF2B5EF4-FFF2-40B4-BE49-F238E27FC236}">
                <a16:creationId xmlns:a16="http://schemas.microsoft.com/office/drawing/2014/main" id="{F5D1506A-CCD8-4EF0-B2FC-EA32C352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913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8" descr="Zapallo Italiano Redondo Unidad Zapallo | Lider.cl">
            <a:extLst>
              <a:ext uri="{FF2B5EF4-FFF2-40B4-BE49-F238E27FC236}">
                <a16:creationId xmlns:a16="http://schemas.microsoft.com/office/drawing/2014/main" id="{C265CDBF-37D0-4DDB-9850-EE26BE076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53388" y="321725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Lechuga PNG transparente - StickPNG">
            <a:extLst>
              <a:ext uri="{FF2B5EF4-FFF2-40B4-BE49-F238E27FC236}">
                <a16:creationId xmlns:a16="http://schemas.microsoft.com/office/drawing/2014/main" id="{4854847B-BBA7-48B7-A8C2-C668CE28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60" y="319443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Beneficios de la Sandía en días de trabajo - Frutality">
            <a:extLst>
              <a:ext uri="{FF2B5EF4-FFF2-40B4-BE49-F238E27FC236}">
                <a16:creationId xmlns:a16="http://schemas.microsoft.com/office/drawing/2014/main" id="{3387E21A-CC76-466F-A4A7-9F642EAC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92" y="315839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Lechuga PNG transparente - StickPNG">
            <a:extLst>
              <a:ext uri="{FF2B5EF4-FFF2-40B4-BE49-F238E27FC236}">
                <a16:creationId xmlns:a16="http://schemas.microsoft.com/office/drawing/2014/main" id="{C197BFA7-B829-4D2A-9144-DF61538B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4" y="3189136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Lechuga PNG transparente - StickPNG">
            <a:extLst>
              <a:ext uri="{FF2B5EF4-FFF2-40B4-BE49-F238E27FC236}">
                <a16:creationId xmlns:a16="http://schemas.microsoft.com/office/drawing/2014/main" id="{E51852E7-717F-46C5-880B-FC99074A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33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Beneficios de la Sandía en días de trabajo - Frutality">
            <a:extLst>
              <a:ext uri="{FF2B5EF4-FFF2-40B4-BE49-F238E27FC236}">
                <a16:creationId xmlns:a16="http://schemas.microsoft.com/office/drawing/2014/main" id="{C406F3D7-BA95-407D-BA1B-01CCB6E8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65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8" descr="Zapallo Italiano Redondo Unidad Zapallo | Lider.cl">
            <a:extLst>
              <a:ext uri="{FF2B5EF4-FFF2-40B4-BE49-F238E27FC236}">
                <a16:creationId xmlns:a16="http://schemas.microsoft.com/office/drawing/2014/main" id="{B180B406-74C7-4016-9B3F-5557728DE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2331792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Lechuga PNG transparente - StickPNG">
            <a:extLst>
              <a:ext uri="{FF2B5EF4-FFF2-40B4-BE49-F238E27FC236}">
                <a16:creationId xmlns:a16="http://schemas.microsoft.com/office/drawing/2014/main" id="{D0E6AE9E-8DF6-4A16-9641-32D7BCA2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80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6" descr="Beneficios de la Sandía en días de trabajo - Frutality">
            <a:extLst>
              <a:ext uri="{FF2B5EF4-FFF2-40B4-BE49-F238E27FC236}">
                <a16:creationId xmlns:a16="http://schemas.microsoft.com/office/drawing/2014/main" id="{4A819A2E-5D2A-4699-9597-BFB2D8BB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12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8" descr="Zapallo Italiano Redondo Unidad Zapallo | Lider.cl">
            <a:extLst>
              <a:ext uri="{FF2B5EF4-FFF2-40B4-BE49-F238E27FC236}">
                <a16:creationId xmlns:a16="http://schemas.microsoft.com/office/drawing/2014/main" id="{86DC32DC-8B90-43E3-9A1A-7ED8A81EA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49939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4" descr="Lechuga PNG transparente - StickPNG">
            <a:extLst>
              <a:ext uri="{FF2B5EF4-FFF2-40B4-BE49-F238E27FC236}">
                <a16:creationId xmlns:a16="http://schemas.microsoft.com/office/drawing/2014/main" id="{D033A827-DF2C-4D50-849F-930FE044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71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6" descr="Beneficios de la Sandía en días de trabajo - Frutality">
            <a:extLst>
              <a:ext uri="{FF2B5EF4-FFF2-40B4-BE49-F238E27FC236}">
                <a16:creationId xmlns:a16="http://schemas.microsoft.com/office/drawing/2014/main" id="{1F7CCBDB-2A40-4E5F-B87E-73EBF0F6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03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Zapallo Italiano Redondo Unidad Zapallo | Lider.cl">
            <a:extLst>
              <a:ext uri="{FF2B5EF4-FFF2-40B4-BE49-F238E27FC236}">
                <a16:creationId xmlns:a16="http://schemas.microsoft.com/office/drawing/2014/main" id="{C672FF38-93FA-43AD-A4D3-911381599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85330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Lechuga PNG transparente - StickPNG">
            <a:extLst>
              <a:ext uri="{FF2B5EF4-FFF2-40B4-BE49-F238E27FC236}">
                <a16:creationId xmlns:a16="http://schemas.microsoft.com/office/drawing/2014/main" id="{42A9C356-C9F9-43B7-B033-E79C9DC2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18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6" descr="Beneficios de la Sandía en días de trabajo - Frutality">
            <a:extLst>
              <a:ext uri="{FF2B5EF4-FFF2-40B4-BE49-F238E27FC236}">
                <a16:creationId xmlns:a16="http://schemas.microsoft.com/office/drawing/2014/main" id="{9C3BDCEB-3B66-430D-BC67-9433BECA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50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Zapallo Italiano Redondo Unidad Zapallo | Lider.cl">
            <a:extLst>
              <a:ext uri="{FF2B5EF4-FFF2-40B4-BE49-F238E27FC236}">
                <a16:creationId xmlns:a16="http://schemas.microsoft.com/office/drawing/2014/main" id="{3E830B8C-BBFC-4AFB-9BAE-666199E84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403477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Zapallo Italiano Redondo Unidad Zapallo | Lider.cl">
            <a:extLst>
              <a:ext uri="{FF2B5EF4-FFF2-40B4-BE49-F238E27FC236}">
                <a16:creationId xmlns:a16="http://schemas.microsoft.com/office/drawing/2014/main" id="{DAB55159-5A19-4741-A5EE-B2902CA5B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039784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Lechuga PNG transparente - StickPNG">
            <a:extLst>
              <a:ext uri="{FF2B5EF4-FFF2-40B4-BE49-F238E27FC236}">
                <a16:creationId xmlns:a16="http://schemas.microsoft.com/office/drawing/2014/main" id="{10453D5A-D585-455A-BB7B-A6B87781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76" y="388314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Beneficios de la Sandía en días de trabajo - Frutality">
            <a:extLst>
              <a:ext uri="{FF2B5EF4-FFF2-40B4-BE49-F238E27FC236}">
                <a16:creationId xmlns:a16="http://schemas.microsoft.com/office/drawing/2014/main" id="{B4CFED90-F7D5-43FB-A1D0-49C78D0B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08" y="384709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Zapallo Italiano Redondo Unidad Zapallo | Lider.cl">
            <a:extLst>
              <a:ext uri="{FF2B5EF4-FFF2-40B4-BE49-F238E27FC236}">
                <a16:creationId xmlns:a16="http://schemas.microsoft.com/office/drawing/2014/main" id="{A0B87483-C6B9-4FC9-A819-4E64CEF85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71183" y="390595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Lechuga PNG transparente - StickPNG">
            <a:extLst>
              <a:ext uri="{FF2B5EF4-FFF2-40B4-BE49-F238E27FC236}">
                <a16:creationId xmlns:a16="http://schemas.microsoft.com/office/drawing/2014/main" id="{3E855EC0-0188-401C-9428-4E6967AD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7" y="387783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Lechuga PNG transparente - StickPNG">
            <a:extLst>
              <a:ext uri="{FF2B5EF4-FFF2-40B4-BE49-F238E27FC236}">
                <a16:creationId xmlns:a16="http://schemas.microsoft.com/office/drawing/2014/main" id="{58F08479-04AE-40EE-A673-81A9745B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3" y="457355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Beneficios de la Sandía en días de trabajo - Frutality">
            <a:extLst>
              <a:ext uri="{FF2B5EF4-FFF2-40B4-BE49-F238E27FC236}">
                <a16:creationId xmlns:a16="http://schemas.microsoft.com/office/drawing/2014/main" id="{8E9EE239-18DC-41D0-83A5-2B14CEFC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5" y="4537504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8" descr="Zapallo Italiano Redondo Unidad Zapallo | Lider.cl">
            <a:extLst>
              <a:ext uri="{FF2B5EF4-FFF2-40B4-BE49-F238E27FC236}">
                <a16:creationId xmlns:a16="http://schemas.microsoft.com/office/drawing/2014/main" id="{0B50E99F-0943-4B90-9480-5080ABA0C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615362" y="4596364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Lechuga PNG transparente - StickPNG">
            <a:extLst>
              <a:ext uri="{FF2B5EF4-FFF2-40B4-BE49-F238E27FC236}">
                <a16:creationId xmlns:a16="http://schemas.microsoft.com/office/drawing/2014/main" id="{1BD65AF9-753F-4D89-8CB9-68AC7A66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50" y="4573550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8" descr="Zapallo Italiano Redondo Unidad Zapallo | Lider.cl">
            <a:extLst>
              <a:ext uri="{FF2B5EF4-FFF2-40B4-BE49-F238E27FC236}">
                <a16:creationId xmlns:a16="http://schemas.microsoft.com/office/drawing/2014/main" id="{478D0E2A-A470-43F6-B95D-97BBEB6C9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3007851" y="460788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 descr="Lechuga PNG transparente - StickPNG">
            <a:extLst>
              <a:ext uri="{FF2B5EF4-FFF2-40B4-BE49-F238E27FC236}">
                <a16:creationId xmlns:a16="http://schemas.microsoft.com/office/drawing/2014/main" id="{118B1D47-18CE-4652-B3DB-31D30577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83" y="458507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Beneficios de la Sandía en días de trabajo - Frutality">
            <a:extLst>
              <a:ext uri="{FF2B5EF4-FFF2-40B4-BE49-F238E27FC236}">
                <a16:creationId xmlns:a16="http://schemas.microsoft.com/office/drawing/2014/main" id="{57865C78-B445-4EFC-B83D-D0D4F8CA8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15" y="454902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Zapallo Italiano Redondo Unidad Zapallo | Lider.cl">
            <a:extLst>
              <a:ext uri="{FF2B5EF4-FFF2-40B4-BE49-F238E27FC236}">
                <a16:creationId xmlns:a16="http://schemas.microsoft.com/office/drawing/2014/main" id="{74A2D21A-44A9-4AFD-B27F-9D8E99C6C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043242" y="460788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Lechuga PNG transparente - StickPNG">
            <a:extLst>
              <a:ext uri="{FF2B5EF4-FFF2-40B4-BE49-F238E27FC236}">
                <a16:creationId xmlns:a16="http://schemas.microsoft.com/office/drawing/2014/main" id="{A26D12F0-C47E-4403-8612-D3840C9B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30" y="458507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8" descr="Zapallo Italiano Redondo Unidad Zapallo | Lider.cl">
            <a:extLst>
              <a:ext uri="{FF2B5EF4-FFF2-40B4-BE49-F238E27FC236}">
                <a16:creationId xmlns:a16="http://schemas.microsoft.com/office/drawing/2014/main" id="{0EB373B7-3081-4244-926E-433F0EF08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6395369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Lechuga PNG transparente - StickPNG">
            <a:extLst>
              <a:ext uri="{FF2B5EF4-FFF2-40B4-BE49-F238E27FC236}">
                <a16:creationId xmlns:a16="http://schemas.microsoft.com/office/drawing/2014/main" id="{D557237D-DE99-4353-8894-4F4D11B8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01" y="457063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6" descr="Beneficios de la Sandía en días de trabajo - Frutality">
            <a:extLst>
              <a:ext uri="{FF2B5EF4-FFF2-40B4-BE49-F238E27FC236}">
                <a16:creationId xmlns:a16="http://schemas.microsoft.com/office/drawing/2014/main" id="{56504186-3BAB-4492-9E2E-6BB8E25D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33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8" descr="Zapallo Italiano Redondo Unidad Zapallo | Lider.cl">
            <a:extLst>
              <a:ext uri="{FF2B5EF4-FFF2-40B4-BE49-F238E27FC236}">
                <a16:creationId xmlns:a16="http://schemas.microsoft.com/office/drawing/2014/main" id="{06611387-B789-46C3-B383-F7655EE76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8430760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4" descr="Lechuga PNG transparente - StickPNG">
            <a:extLst>
              <a:ext uri="{FF2B5EF4-FFF2-40B4-BE49-F238E27FC236}">
                <a16:creationId xmlns:a16="http://schemas.microsoft.com/office/drawing/2014/main" id="{5023B623-F863-49C4-9151-EA7E10AA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48" y="457063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Beneficios de la Sandía en días de trabajo - Frutality">
            <a:extLst>
              <a:ext uri="{FF2B5EF4-FFF2-40B4-BE49-F238E27FC236}">
                <a16:creationId xmlns:a16="http://schemas.microsoft.com/office/drawing/2014/main" id="{98402CC2-E5FD-449A-80FB-FCD3B491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80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6" descr="Beneficios de la Sandía en días de trabajo - Frutality">
            <a:extLst>
              <a:ext uri="{FF2B5EF4-FFF2-40B4-BE49-F238E27FC236}">
                <a16:creationId xmlns:a16="http://schemas.microsoft.com/office/drawing/2014/main" id="{4426481E-9F71-4AB1-9B6C-E604F807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41" y="453458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8" descr="Zapallo Italiano Redondo Unidad Zapallo | Lider.cl">
            <a:extLst>
              <a:ext uri="{FF2B5EF4-FFF2-40B4-BE49-F238E27FC236}">
                <a16:creationId xmlns:a16="http://schemas.microsoft.com/office/drawing/2014/main" id="{40DA91AF-F65E-4E13-A11C-161EA85E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098268" y="459344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4" descr="Lechuga PNG transparente - StickPNG">
            <a:extLst>
              <a:ext uri="{FF2B5EF4-FFF2-40B4-BE49-F238E27FC236}">
                <a16:creationId xmlns:a16="http://schemas.microsoft.com/office/drawing/2014/main" id="{1F089D10-8EA3-430E-8AA2-D3092E2B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5" y="528692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8" descr="Zapallo Italiano Redondo Unidad Zapallo | Lider.cl">
            <a:extLst>
              <a:ext uri="{FF2B5EF4-FFF2-40B4-BE49-F238E27FC236}">
                <a16:creationId xmlns:a16="http://schemas.microsoft.com/office/drawing/2014/main" id="{AD8F7312-C834-4033-BE33-D0E6A16AF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65864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4" descr="Lechuga PNG transparente - StickPNG">
            <a:extLst>
              <a:ext uri="{FF2B5EF4-FFF2-40B4-BE49-F238E27FC236}">
                <a16:creationId xmlns:a16="http://schemas.microsoft.com/office/drawing/2014/main" id="{93EF3CEE-4F4F-406D-B24B-24F1CAD4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6" y="527248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Beneficios de la Sandía en días de trabajo - Frutality">
            <a:extLst>
              <a:ext uri="{FF2B5EF4-FFF2-40B4-BE49-F238E27FC236}">
                <a16:creationId xmlns:a16="http://schemas.microsoft.com/office/drawing/2014/main" id="{C81CE71F-1795-4C37-9F1E-44EBD632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8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4" descr="Lechuga PNG transparente - StickPNG">
            <a:extLst>
              <a:ext uri="{FF2B5EF4-FFF2-40B4-BE49-F238E27FC236}">
                <a16:creationId xmlns:a16="http://schemas.microsoft.com/office/drawing/2014/main" id="{B0500C7E-FD95-4E8F-8CFC-071C2687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2" y="527385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6" descr="Beneficios de la Sandía en días de trabajo - Frutality">
            <a:extLst>
              <a:ext uri="{FF2B5EF4-FFF2-40B4-BE49-F238E27FC236}">
                <a16:creationId xmlns:a16="http://schemas.microsoft.com/office/drawing/2014/main" id="{4BFBA6E6-1799-44DB-96D9-83538715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54" y="5237812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8" descr="Zapallo Italiano Redondo Unidad Zapallo | Lider.cl">
            <a:extLst>
              <a:ext uri="{FF2B5EF4-FFF2-40B4-BE49-F238E27FC236}">
                <a16:creationId xmlns:a16="http://schemas.microsoft.com/office/drawing/2014/main" id="{5C1E67F0-5A50-400A-B9D3-2C5C7544A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93881" y="5296672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4" descr="Lechuga PNG transparente - StickPNG">
            <a:extLst>
              <a:ext uri="{FF2B5EF4-FFF2-40B4-BE49-F238E27FC236}">
                <a16:creationId xmlns:a16="http://schemas.microsoft.com/office/drawing/2014/main" id="{F3AA292D-849B-4AC5-81CD-EB05882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69" y="527385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8" descr="Zapallo Italiano Redondo Unidad Zapallo | Lider.cl">
            <a:extLst>
              <a:ext uri="{FF2B5EF4-FFF2-40B4-BE49-F238E27FC236}">
                <a16:creationId xmlns:a16="http://schemas.microsoft.com/office/drawing/2014/main" id="{3732C524-CB81-4072-9E96-389E61231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746008" y="5282233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Lechuga PNG transparente - StickPNG">
            <a:extLst>
              <a:ext uri="{FF2B5EF4-FFF2-40B4-BE49-F238E27FC236}">
                <a16:creationId xmlns:a16="http://schemas.microsoft.com/office/drawing/2014/main" id="{2EC1D25A-59A4-452B-8F4E-AFD3F21B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40" y="5259419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8" descr="Zapallo Italiano Redondo Unidad Zapallo | Lider.cl">
            <a:extLst>
              <a:ext uri="{FF2B5EF4-FFF2-40B4-BE49-F238E27FC236}">
                <a16:creationId xmlns:a16="http://schemas.microsoft.com/office/drawing/2014/main" id="{02447F5B-290C-412A-907C-22B08E35F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7089656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Lechuga PNG transparente - StickPNG">
            <a:extLst>
              <a:ext uri="{FF2B5EF4-FFF2-40B4-BE49-F238E27FC236}">
                <a16:creationId xmlns:a16="http://schemas.microsoft.com/office/drawing/2014/main" id="{BD760F6D-D408-431F-931A-BC55679F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44" y="527248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6" descr="Beneficios de la Sandía en días de trabajo - Frutality">
            <a:extLst>
              <a:ext uri="{FF2B5EF4-FFF2-40B4-BE49-F238E27FC236}">
                <a16:creationId xmlns:a16="http://schemas.microsoft.com/office/drawing/2014/main" id="{85162276-6770-47BA-9D0D-822B07D4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76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6" descr="Beneficios de la Sandía en días de trabajo - Frutality">
            <a:extLst>
              <a:ext uri="{FF2B5EF4-FFF2-40B4-BE49-F238E27FC236}">
                <a16:creationId xmlns:a16="http://schemas.microsoft.com/office/drawing/2014/main" id="{606C873F-C67A-4479-B12C-C0FBE983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37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4" descr="Lechuga PNG transparente - StickPNG">
            <a:extLst>
              <a:ext uri="{FF2B5EF4-FFF2-40B4-BE49-F238E27FC236}">
                <a16:creationId xmlns:a16="http://schemas.microsoft.com/office/drawing/2014/main" id="{AB2926E3-19A5-4D30-BDAC-6AB0FB55D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46" y="5272484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Beneficios de la Sandía en días de trabajo - Frutality">
            <a:extLst>
              <a:ext uri="{FF2B5EF4-FFF2-40B4-BE49-F238E27FC236}">
                <a16:creationId xmlns:a16="http://schemas.microsoft.com/office/drawing/2014/main" id="{A90E8AF5-A2F9-4AE8-9D05-C42ADABD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78" y="5236438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8" descr="Zapallo Italiano Redondo Unidad Zapallo | Lider.cl">
            <a:extLst>
              <a:ext uri="{FF2B5EF4-FFF2-40B4-BE49-F238E27FC236}">
                <a16:creationId xmlns:a16="http://schemas.microsoft.com/office/drawing/2014/main" id="{7F1A2800-86FF-4F9F-A4F8-8ADD7DE27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177353" y="5295298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4" descr="Lechuga PNG transparente - StickPNG">
            <a:extLst>
              <a:ext uri="{FF2B5EF4-FFF2-40B4-BE49-F238E27FC236}">
                <a16:creationId xmlns:a16="http://schemas.microsoft.com/office/drawing/2014/main" id="{D3022D3F-093D-4C47-AC9A-5AF05164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5" y="5989182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8" descr="Zapallo Italiano Redondo Unidad Zapallo | Lider.cl">
            <a:extLst>
              <a:ext uri="{FF2B5EF4-FFF2-40B4-BE49-F238E27FC236}">
                <a16:creationId xmlns:a16="http://schemas.microsoft.com/office/drawing/2014/main" id="{2EC33368-BAA5-4092-AAB3-F845F9B66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965864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4" descr="Lechuga PNG transparente - StickPNG">
            <a:extLst>
              <a:ext uri="{FF2B5EF4-FFF2-40B4-BE49-F238E27FC236}">
                <a16:creationId xmlns:a16="http://schemas.microsoft.com/office/drawing/2014/main" id="{08C2F248-4DBB-4670-83EA-0B276847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96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6" descr="Beneficios de la Sandía en días de trabajo - Frutality">
            <a:extLst>
              <a:ext uri="{FF2B5EF4-FFF2-40B4-BE49-F238E27FC236}">
                <a16:creationId xmlns:a16="http://schemas.microsoft.com/office/drawing/2014/main" id="{E73127FB-8EC8-4168-B75A-D94BB4B4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8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4" descr="Lechuga PNG transparente - StickPNG">
            <a:extLst>
              <a:ext uri="{FF2B5EF4-FFF2-40B4-BE49-F238E27FC236}">
                <a16:creationId xmlns:a16="http://schemas.microsoft.com/office/drawing/2014/main" id="{2BF8EA3D-A5AA-49E3-861B-2DB19D3F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2" y="597611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6" descr="Beneficios de la Sandía en días de trabajo - Frutality">
            <a:extLst>
              <a:ext uri="{FF2B5EF4-FFF2-40B4-BE49-F238E27FC236}">
                <a16:creationId xmlns:a16="http://schemas.microsoft.com/office/drawing/2014/main" id="{1E42D942-53AC-4675-9AA6-9CD820B0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54" y="5940071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8" descr="Zapallo Italiano Redondo Unidad Zapallo | Lider.cl">
            <a:extLst>
              <a:ext uri="{FF2B5EF4-FFF2-40B4-BE49-F238E27FC236}">
                <a16:creationId xmlns:a16="http://schemas.microsoft.com/office/drawing/2014/main" id="{5E072B08-2341-402D-B64B-7EC3F7F5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4393881" y="5998931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4" descr="Lechuga PNG transparente - StickPNG">
            <a:extLst>
              <a:ext uri="{FF2B5EF4-FFF2-40B4-BE49-F238E27FC236}">
                <a16:creationId xmlns:a16="http://schemas.microsoft.com/office/drawing/2014/main" id="{FA4FD7B0-AF36-4CFC-B7CD-871F9A15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69" y="5976117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8" descr="Zapallo Italiano Redondo Unidad Zapallo | Lider.cl">
            <a:extLst>
              <a:ext uri="{FF2B5EF4-FFF2-40B4-BE49-F238E27FC236}">
                <a16:creationId xmlns:a16="http://schemas.microsoft.com/office/drawing/2014/main" id="{45612BB5-B81C-41BC-BFB3-EBFE8CE9A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5746008" y="5984492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 descr="Lechuga PNG transparente - StickPNG">
            <a:extLst>
              <a:ext uri="{FF2B5EF4-FFF2-40B4-BE49-F238E27FC236}">
                <a16:creationId xmlns:a16="http://schemas.microsoft.com/office/drawing/2014/main" id="{B2A46867-7EDD-49B7-B237-E93B2597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40" y="5961678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8" descr="Zapallo Italiano Redondo Unidad Zapallo | Lider.cl">
            <a:extLst>
              <a:ext uri="{FF2B5EF4-FFF2-40B4-BE49-F238E27FC236}">
                <a16:creationId xmlns:a16="http://schemas.microsoft.com/office/drawing/2014/main" id="{54E5B121-3D1C-40BD-826C-E8A7AFFC8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7089656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 descr="Lechuga PNG transparente - StickPNG">
            <a:extLst>
              <a:ext uri="{FF2B5EF4-FFF2-40B4-BE49-F238E27FC236}">
                <a16:creationId xmlns:a16="http://schemas.microsoft.com/office/drawing/2014/main" id="{EC89E863-DF72-4FCE-8CF6-CC1EACC2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44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Beneficios de la Sandía en días de trabajo - Frutality">
            <a:extLst>
              <a:ext uri="{FF2B5EF4-FFF2-40B4-BE49-F238E27FC236}">
                <a16:creationId xmlns:a16="http://schemas.microsoft.com/office/drawing/2014/main" id="{3A7DA44D-8639-4ABB-B326-DDEB4CB7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76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" descr="Beneficios de la Sandía en días de trabajo - Frutality">
            <a:extLst>
              <a:ext uri="{FF2B5EF4-FFF2-40B4-BE49-F238E27FC236}">
                <a16:creationId xmlns:a16="http://schemas.microsoft.com/office/drawing/2014/main" id="{FE5ABC06-2053-4EA3-BE31-A85BF2E4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37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 descr="Lechuga PNG transparente - StickPNG">
            <a:extLst>
              <a:ext uri="{FF2B5EF4-FFF2-40B4-BE49-F238E27FC236}">
                <a16:creationId xmlns:a16="http://schemas.microsoft.com/office/drawing/2014/main" id="{207EF9D6-D76C-41FC-AB68-EF076E05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46" y="5974743"/>
            <a:ext cx="724665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6" descr="Beneficios de la Sandía en días de trabajo - Frutality">
            <a:extLst>
              <a:ext uri="{FF2B5EF4-FFF2-40B4-BE49-F238E27FC236}">
                <a16:creationId xmlns:a16="http://schemas.microsoft.com/office/drawing/2014/main" id="{E88DA131-5F23-4742-9D5E-234C7BFE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78" y="5938697"/>
            <a:ext cx="796755" cy="7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8" descr="Zapallo Italiano Redondo Unidad Zapallo | Lider.cl">
            <a:extLst>
              <a:ext uri="{FF2B5EF4-FFF2-40B4-BE49-F238E27FC236}">
                <a16:creationId xmlns:a16="http://schemas.microsoft.com/office/drawing/2014/main" id="{E3E3C4D3-10BD-4164-B8AB-18B7BB8BE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8224" r="9374" b="7912"/>
          <a:stretch/>
        </p:blipFill>
        <p:spPr bwMode="auto">
          <a:xfrm>
            <a:off x="11177353" y="5997557"/>
            <a:ext cx="689315" cy="7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uacate PNG transparente - StickPNG">
            <a:extLst>
              <a:ext uri="{FF2B5EF4-FFF2-40B4-BE49-F238E27FC236}">
                <a16:creationId xmlns:a16="http://schemas.microsoft.com/office/drawing/2014/main" id="{FC0522E8-7EAA-4FBC-9C5A-9F1C21042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65" y="3168044"/>
            <a:ext cx="806562" cy="7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 Nova" panose="020B0504020202020204" pitchFamily="34" charset="0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Botón de acción: ir al principio 4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1731842-E4F3-4AFE-8E50-7B5E7D211F9B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Botón de acción: ir al final 5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7A615A74-F819-4CDA-A8EE-93EAE02D5F43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54" name="Picture 6" descr="Pimiento Amarillo PNG transparente - StickPNG">
            <a:extLst>
              <a:ext uri="{FF2B5EF4-FFF2-40B4-BE49-F238E27FC236}">
                <a16:creationId xmlns:a16="http://schemas.microsoft.com/office/drawing/2014/main" id="{070D647A-EB42-450A-AC2F-02F77F11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42" y="222818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C2D1AB3F-C351-48B7-8599-EE145FFE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31831" y="215142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era, Descargar, La Fotografía imagen png - imagen transparente ...">
            <a:extLst>
              <a:ext uri="{FF2B5EF4-FFF2-40B4-BE49-F238E27FC236}">
                <a16:creationId xmlns:a16="http://schemas.microsoft.com/office/drawing/2014/main" id="{246D659A-9D1F-4B22-81D1-1899C083A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22" b="95652" l="10000" r="90000">
                        <a14:foregroundMark x1="54889" y1="9891" x2="52333" y2="4239"/>
                        <a14:foregroundMark x1="51333" y1="2717" x2="52222" y2="1522"/>
                        <a14:foregroundMark x1="66778" y1="92717" x2="49000" y2="9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0422"/>
          <a:stretch/>
        </p:blipFill>
        <p:spPr bwMode="auto">
          <a:xfrm>
            <a:off x="5439946" y="395404"/>
            <a:ext cx="1109877" cy="1555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Pimiento Amarillo PNG transparente - StickPNG">
            <a:extLst>
              <a:ext uri="{FF2B5EF4-FFF2-40B4-BE49-F238E27FC236}">
                <a16:creationId xmlns:a16="http://schemas.microsoft.com/office/drawing/2014/main" id="{DD8BC515-325C-4D6D-B433-B6CA31AD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6" y="222818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730E72EC-AA67-4667-B645-DC9D667F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71905" y="215142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E296AEF9-0745-472A-89D8-3D1D111D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03" y="2235765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0D21A09E-B99A-46CB-A036-E2A3D5EC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" y="2240351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Pimiento Amarillo PNG transparente - StickPNG">
            <a:extLst>
              <a:ext uri="{FF2B5EF4-FFF2-40B4-BE49-F238E27FC236}">
                <a16:creationId xmlns:a16="http://schemas.microsoft.com/office/drawing/2014/main" id="{9FBC68C7-4D87-4B58-98F8-F735F91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77" y="222818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E84A0360-A779-48D1-9DAD-F2C90D702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38466" y="215142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Pimiento Amarillo PNG transparente - StickPNG">
            <a:extLst>
              <a:ext uri="{FF2B5EF4-FFF2-40B4-BE49-F238E27FC236}">
                <a16:creationId xmlns:a16="http://schemas.microsoft.com/office/drawing/2014/main" id="{09E0CF90-97A9-4D56-AA51-33B39681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51" y="222818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407557ED-FA4F-40B1-9602-0767567F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78540" y="215142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C9C66EF-31B8-4944-A965-04243164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338" y="2235765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70BED57E-82D5-4108-A1AC-11DF7968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08" y="2240351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Pimiento Amarillo PNG transparente - StickPNG">
            <a:extLst>
              <a:ext uri="{FF2B5EF4-FFF2-40B4-BE49-F238E27FC236}">
                <a16:creationId xmlns:a16="http://schemas.microsoft.com/office/drawing/2014/main" id="{E0625D56-0DF3-4E3C-BE6F-67EA8FB3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982" y="222818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Pimiento Amarillo PNG transparente - StickPNG">
            <a:extLst>
              <a:ext uri="{FF2B5EF4-FFF2-40B4-BE49-F238E27FC236}">
                <a16:creationId xmlns:a16="http://schemas.microsoft.com/office/drawing/2014/main" id="{4917D9F6-9399-407B-9BBA-7353F64F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23" y="2216018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27E6848C-35B4-455F-90CC-5FE35EA1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60228" y="212841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74385650-D608-4A1F-A3DC-C3249CBD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930" y="2223598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D94E2444-E69C-4B57-8A00-6DC98618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13" y="2240350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D35A6C90-07F5-4530-B820-1D28C968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44504" y="2065019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Pimiento Amarillo PNG transparente - StickPNG">
            <a:extLst>
              <a:ext uri="{FF2B5EF4-FFF2-40B4-BE49-F238E27FC236}">
                <a16:creationId xmlns:a16="http://schemas.microsoft.com/office/drawing/2014/main" id="{7BBEBC76-BD5E-4EA3-957A-4C87CE50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43" y="2936090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EE9CA6A3-8624-4C14-89DF-00348BF5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31832" y="2859325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6" descr="Pimiento Amarillo PNG transparente - StickPNG">
            <a:extLst>
              <a:ext uri="{FF2B5EF4-FFF2-40B4-BE49-F238E27FC236}">
                <a16:creationId xmlns:a16="http://schemas.microsoft.com/office/drawing/2014/main" id="{A7B06ACF-6215-4002-AAD0-7DF2CF45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7" y="2936090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F51B1964-0153-4434-B0C1-1BD81049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71906" y="2859325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2F90747-B425-4E6F-97AF-2CC941E9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04" y="2943670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EEE7D0F-01AD-40BB-A67E-87A29772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4" y="2948256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Pimiento Amarillo PNG transparente - StickPNG">
            <a:extLst>
              <a:ext uri="{FF2B5EF4-FFF2-40B4-BE49-F238E27FC236}">
                <a16:creationId xmlns:a16="http://schemas.microsoft.com/office/drawing/2014/main" id="{2D331A10-4EA0-46BC-BCFD-19D6A37B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78" y="2936090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A68502E4-6AF2-400F-88AF-8916DB15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38467" y="2859325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Pimiento Amarillo PNG transparente - StickPNG">
            <a:extLst>
              <a:ext uri="{FF2B5EF4-FFF2-40B4-BE49-F238E27FC236}">
                <a16:creationId xmlns:a16="http://schemas.microsoft.com/office/drawing/2014/main" id="{16037257-A6E6-4C02-AAFD-0B99133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52" y="2936090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666236FD-74C0-4312-93CF-4D74E9F2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78541" y="2859325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8D00EF6E-CF96-4F7A-B1C1-BDA6BF6A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339" y="2943670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A1C971F8-8854-4AC5-91A6-94B4B2B6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09" y="2948256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6" descr="Pimiento Amarillo PNG transparente - StickPNG">
            <a:extLst>
              <a:ext uri="{FF2B5EF4-FFF2-40B4-BE49-F238E27FC236}">
                <a16:creationId xmlns:a16="http://schemas.microsoft.com/office/drawing/2014/main" id="{762C302B-684E-43E7-A721-BFBF25A5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983" y="2936089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Pimiento Amarillo PNG transparente - StickPNG">
            <a:extLst>
              <a:ext uri="{FF2B5EF4-FFF2-40B4-BE49-F238E27FC236}">
                <a16:creationId xmlns:a16="http://schemas.microsoft.com/office/drawing/2014/main" id="{632DF90C-753E-4433-99CC-D4913EA0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24" y="2923923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9AB2322C-03FC-48BD-9102-2B20452E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69898" y="283351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2093A295-852A-4A3C-BB32-648E6D65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931" y="2931503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D4877A8E-E747-49D6-806E-D4362DE8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14" y="2948255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946B06D0-32CC-44B1-8F88-CEA114B1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28132" y="2847158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Pimiento Amarillo PNG transparente - StickPNG">
            <a:extLst>
              <a:ext uri="{FF2B5EF4-FFF2-40B4-BE49-F238E27FC236}">
                <a16:creationId xmlns:a16="http://schemas.microsoft.com/office/drawing/2014/main" id="{C60F1903-2398-4C91-943C-121CFE4E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3" y="3650391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Pimiento Amarillo PNG transparente - StickPNG">
            <a:extLst>
              <a:ext uri="{FF2B5EF4-FFF2-40B4-BE49-F238E27FC236}">
                <a16:creationId xmlns:a16="http://schemas.microsoft.com/office/drawing/2014/main" id="{2400759F-45EB-4214-AF46-EAEB3C53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37" y="3650391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B9123EA9-942F-426A-A521-93444993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24" y="3657971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Pimiento Amarillo PNG transparente - StickPNG">
            <a:extLst>
              <a:ext uri="{FF2B5EF4-FFF2-40B4-BE49-F238E27FC236}">
                <a16:creationId xmlns:a16="http://schemas.microsoft.com/office/drawing/2014/main" id="{31938EA8-409C-4C2A-A33F-21607D90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198" y="3650391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15536E2-32D7-465C-873F-D5B09725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29" y="3662557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8D2B4BBC-3692-495E-A252-A9AF8FAB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93085" y="3582002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5718A0DB-AAD8-447B-BD4A-B8115EA6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31055" y="357832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94259B86-7BB0-43A7-9FBC-39D30C232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2110" y="3582002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6D322C61-82D0-4968-A8EB-3E8EA78B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687" y="3582002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04823697-1A5C-47DD-A9C4-5C268335C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0052" y="353674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Pimiento Amarillo PNG transparente - StickPNG">
            <a:extLst>
              <a:ext uri="{FF2B5EF4-FFF2-40B4-BE49-F238E27FC236}">
                <a16:creationId xmlns:a16="http://schemas.microsoft.com/office/drawing/2014/main" id="{F4819770-91CD-4099-9A34-4D29CD0E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58" y="3694749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267E2FED-588C-416E-94C8-103FBBDD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63" y="3667998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A0E33FC3-685F-456D-AE89-8988BA49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94" y="3662556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Pimiento Amarillo PNG transparente - StickPNG">
            <a:extLst>
              <a:ext uri="{FF2B5EF4-FFF2-40B4-BE49-F238E27FC236}">
                <a16:creationId xmlns:a16="http://schemas.microsoft.com/office/drawing/2014/main" id="{3CDDEEEB-69DE-4E64-B4FF-7F60CE07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838" y="3651832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63A57B33-5249-4A79-A7C7-4D6F39E0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85474" y="3536740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Pimiento Amarillo PNG transparente - StickPNG">
            <a:extLst>
              <a:ext uri="{FF2B5EF4-FFF2-40B4-BE49-F238E27FC236}">
                <a16:creationId xmlns:a16="http://schemas.microsoft.com/office/drawing/2014/main" id="{035AA3FB-33CF-4ACB-BF8C-F09167D1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869" y="3639408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Pimiento Amarillo PNG transparente - StickPNG">
            <a:extLst>
              <a:ext uri="{FF2B5EF4-FFF2-40B4-BE49-F238E27FC236}">
                <a16:creationId xmlns:a16="http://schemas.microsoft.com/office/drawing/2014/main" id="{70759057-888F-46A2-B3C2-746FA9C1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74" y="3639408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E0BE14B7-FCAA-4EA0-976E-D5987BF5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93" y="3699033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6" descr="Pimiento Amarillo PNG transparente - StickPNG">
            <a:extLst>
              <a:ext uri="{FF2B5EF4-FFF2-40B4-BE49-F238E27FC236}">
                <a16:creationId xmlns:a16="http://schemas.microsoft.com/office/drawing/2014/main" id="{D307A5DA-571C-48B1-868F-6BBD4FF3C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08" y="4361288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3015A834-7DE7-4342-A932-2710A28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53143" y="428452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6" descr="Pimiento Amarillo PNG transparente - StickPNG">
            <a:extLst>
              <a:ext uri="{FF2B5EF4-FFF2-40B4-BE49-F238E27FC236}">
                <a16:creationId xmlns:a16="http://schemas.microsoft.com/office/drawing/2014/main" id="{54181A25-8F5F-4F90-A23B-4E23E71B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28" y="4361289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3E7A620C-B848-4393-87C8-6370F0A1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93217" y="428452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0E710033-6A69-44C1-B1A8-9DCF8D06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15" y="4368869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6" descr="Pimiento Amarillo PNG transparente - StickPNG">
            <a:extLst>
              <a:ext uri="{FF2B5EF4-FFF2-40B4-BE49-F238E27FC236}">
                <a16:creationId xmlns:a16="http://schemas.microsoft.com/office/drawing/2014/main" id="{F21AEFD1-E74B-40DB-A4B6-D40A607B6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9" y="4361289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61CDB694-C555-46B5-A678-05528A0E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59778" y="428452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6" descr="Pimiento Amarillo PNG transparente - StickPNG">
            <a:extLst>
              <a:ext uri="{FF2B5EF4-FFF2-40B4-BE49-F238E27FC236}">
                <a16:creationId xmlns:a16="http://schemas.microsoft.com/office/drawing/2014/main" id="{219C1A96-54F1-46F0-98FD-599E9C5F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63" y="4361289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A183ACF6-6EA4-407C-B82C-117AA073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852" y="428452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7462CD2E-95E1-4778-BE4A-ADC84410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50" y="4368869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8E208145-AC9D-46FE-AF37-416B7307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20" y="4373455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Pimiento Amarillo PNG transparente - StickPNG">
            <a:extLst>
              <a:ext uri="{FF2B5EF4-FFF2-40B4-BE49-F238E27FC236}">
                <a16:creationId xmlns:a16="http://schemas.microsoft.com/office/drawing/2014/main" id="{248F308F-BB68-4688-B93C-D6FEAC9C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94" y="4361288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6" descr="Pimiento Amarillo PNG transparente - StickPNG">
            <a:extLst>
              <a:ext uri="{FF2B5EF4-FFF2-40B4-BE49-F238E27FC236}">
                <a16:creationId xmlns:a16="http://schemas.microsoft.com/office/drawing/2014/main" id="{A9CDD25D-2E39-4F56-B2DB-E4B64077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5" y="4349122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34669FD0-A38B-4711-A450-CA647F4B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49132" y="4272357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D4B54BAB-D01C-41C7-9FB8-36A8291B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242" y="4356702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6E49EAD2-3D4E-455D-BEF2-134EE139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5" y="4373454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967CD4BC-D015-4FDC-BFD2-C7148644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36982" y="4300691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6" descr="Pimiento Amarillo PNG transparente - StickPNG">
            <a:extLst>
              <a:ext uri="{FF2B5EF4-FFF2-40B4-BE49-F238E27FC236}">
                <a16:creationId xmlns:a16="http://schemas.microsoft.com/office/drawing/2014/main" id="{B2F15EA1-1017-4316-91C0-E7163B79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55" y="506919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CB8A607A-5561-404D-A006-F55B4B30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53144" y="4992429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6" descr="Pimiento Amarillo PNG transparente - StickPNG">
            <a:extLst>
              <a:ext uri="{FF2B5EF4-FFF2-40B4-BE49-F238E27FC236}">
                <a16:creationId xmlns:a16="http://schemas.microsoft.com/office/drawing/2014/main" id="{D9FDB0E9-3782-4766-B5C0-B6CE4615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29" y="506919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7B6C4C1B-1137-4058-A70C-3C38842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93218" y="4992429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9020887-879A-40BF-95A2-048CBCAC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16" y="5076774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6" descr="Pimiento Amarillo PNG transparente - StickPNG">
            <a:extLst>
              <a:ext uri="{FF2B5EF4-FFF2-40B4-BE49-F238E27FC236}">
                <a16:creationId xmlns:a16="http://schemas.microsoft.com/office/drawing/2014/main" id="{B50408D6-E0B1-4F48-84CF-19267F32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90" y="506919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8729570B-7446-4B1C-92BF-359BE4B2D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59779" y="4992429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6" descr="Pimiento Amarillo PNG transparente - StickPNG">
            <a:extLst>
              <a:ext uri="{FF2B5EF4-FFF2-40B4-BE49-F238E27FC236}">
                <a16:creationId xmlns:a16="http://schemas.microsoft.com/office/drawing/2014/main" id="{061B7C35-38BA-4EC3-9937-9A99A74E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64" y="506919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E4AB3C82-5CCD-4BD8-8F32-F3B15489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853" y="4992429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37A7409F-6445-4E3B-9591-B862C644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51" y="5076774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A8CA726E-D355-4C25-B744-61A3BB86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21" y="5081360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Pimiento Amarillo PNG transparente - StickPNG">
            <a:extLst>
              <a:ext uri="{FF2B5EF4-FFF2-40B4-BE49-F238E27FC236}">
                <a16:creationId xmlns:a16="http://schemas.microsoft.com/office/drawing/2014/main" id="{5B855F77-5A0A-4C05-AE5D-68048248D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95" y="5069193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6" descr="Pimiento Amarillo PNG transparente - StickPNG">
            <a:extLst>
              <a:ext uri="{FF2B5EF4-FFF2-40B4-BE49-F238E27FC236}">
                <a16:creationId xmlns:a16="http://schemas.microsoft.com/office/drawing/2014/main" id="{5080E76B-4258-4737-9CF5-16033D88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6" y="5057027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CE4DD17B-D491-4570-95FA-4BAF2667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49133" y="4980262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AFCC9398-7CD1-4943-842C-089F07EB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243" y="5064607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90369478-C4EF-4AEA-9AF7-718C17B1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6" y="5081359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C6EBEC74-3123-4BC0-A583-C1781589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51306" y="4980262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Pimiento Amarillo PNG transparente - StickPNG">
            <a:extLst>
              <a:ext uri="{FF2B5EF4-FFF2-40B4-BE49-F238E27FC236}">
                <a16:creationId xmlns:a16="http://schemas.microsoft.com/office/drawing/2014/main" id="{E8A65DE2-88E1-41FD-B7BC-0A73A5D2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1" y="5863084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6" descr="Pimiento Amarillo PNG transparente - StickPNG">
            <a:extLst>
              <a:ext uri="{FF2B5EF4-FFF2-40B4-BE49-F238E27FC236}">
                <a16:creationId xmlns:a16="http://schemas.microsoft.com/office/drawing/2014/main" id="{353C0FAE-B705-447B-9FB0-2F6DA69E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49" y="578349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A61217E9-7355-478F-AEB1-CAFA1D81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36" y="5791075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6" descr="Pimiento Amarillo PNG transparente - StickPNG">
            <a:extLst>
              <a:ext uri="{FF2B5EF4-FFF2-40B4-BE49-F238E27FC236}">
                <a16:creationId xmlns:a16="http://schemas.microsoft.com/office/drawing/2014/main" id="{46C26F2F-2CE6-4D41-B982-D4E3CA37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10" y="5783495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52C31FB1-6ABA-4D39-A6CB-401E5C66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41" y="5795661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1A885750-1C0E-4AAB-8B12-D61DCCE3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4397" y="5715106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D835CEBE-FFC2-4A74-80B2-40810BD4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52367" y="571142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6285392A-E6E0-4091-B401-AFEB4957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3422" y="5715106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808B063E-66B2-4362-A198-6DC824B3A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9999" y="5715106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32244861-8D54-489B-834B-D6493AE9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1364" y="566984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6" descr="Pimiento Amarillo PNG transparente - StickPNG">
            <a:extLst>
              <a:ext uri="{FF2B5EF4-FFF2-40B4-BE49-F238E27FC236}">
                <a16:creationId xmlns:a16="http://schemas.microsoft.com/office/drawing/2014/main" id="{FD98A7CB-CB5F-4B56-8A90-5918EC8D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70" y="5827853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4DD627EC-494D-4E17-A3FA-FB252577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75" y="5801102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C4A4B99F-0C59-4F84-BEDA-A97A5780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706" y="5795660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6" descr="Pimiento Amarillo PNG transparente - StickPNG">
            <a:extLst>
              <a:ext uri="{FF2B5EF4-FFF2-40B4-BE49-F238E27FC236}">
                <a16:creationId xmlns:a16="http://schemas.microsoft.com/office/drawing/2014/main" id="{18F1E2C7-13D6-45CA-ADFB-9216ECFE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50" y="5784936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EBE956CC-20CD-4711-83D5-378DEF84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06786" y="5669844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6" descr="Pimiento Amarillo PNG transparente - StickPNG">
            <a:extLst>
              <a:ext uri="{FF2B5EF4-FFF2-40B4-BE49-F238E27FC236}">
                <a16:creationId xmlns:a16="http://schemas.microsoft.com/office/drawing/2014/main" id="{DC3DE394-6DB3-4007-9777-E2840F1E6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181" y="5772512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6" descr="Pimiento Amarillo PNG transparente - StickPNG">
            <a:extLst>
              <a:ext uri="{FF2B5EF4-FFF2-40B4-BE49-F238E27FC236}">
                <a16:creationId xmlns:a16="http://schemas.microsoft.com/office/drawing/2014/main" id="{3C25E6D3-FD57-44A6-B7E8-855A3F65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6" y="5772512"/>
            <a:ext cx="607416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2" descr="UNA MANZANA AMARILLA - Juegos Gratis Online en Puzzle Factory">
            <a:extLst>
              <a:ext uri="{FF2B5EF4-FFF2-40B4-BE49-F238E27FC236}">
                <a16:creationId xmlns:a16="http://schemas.microsoft.com/office/drawing/2014/main" id="{421C007B-8567-4B39-B840-6C0570E4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1091" l="9599" r="89685">
                        <a14:foregroundMark x1="53725" y1="91091" x2="53725" y2="91091"/>
                        <a14:foregroundMark x1="62894" y1="10182" x2="53009" y2="9091"/>
                        <a14:foregroundMark x1="53009" y1="9091" x2="47851" y2="10364"/>
                        <a14:foregroundMark x1="45415" y1="5455" x2="45415" y2="5455"/>
                        <a14:foregroundMark x1="56017" y1="12182" x2="50143" y2="17455"/>
                        <a14:backgroundMark x1="66905" y1="89455" x2="65330" y2="90545"/>
                        <a14:backgroundMark x1="43553" y1="92000" x2="35960" y2="91091"/>
                        <a14:backgroundMark x1="35960" y1="91091" x2="35387" y2="90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822" y="5780092"/>
            <a:ext cx="850083" cy="6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8" descr="Producción limón y producción de cítricos | Frutas Poveda">
            <a:extLst>
              <a:ext uri="{FF2B5EF4-FFF2-40B4-BE49-F238E27FC236}">
                <a16:creationId xmlns:a16="http://schemas.microsoft.com/office/drawing/2014/main" id="{DC84BDFC-CDE3-4C36-B785-4070F2AA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833" y1="68107" x2="26333" y2="76955"/>
                        <a14:backgroundMark x1="32833" y1="84156" x2="41000" y2="86214"/>
                        <a14:backgroundMark x1="55333" y1="87037" x2="64667" y2="85185"/>
                        <a14:backgroundMark x1="72667" y1="78601" x2="75500" y2="72634"/>
                        <a14:backgroundMark x1="67167" y1="80658" x2="55167" y2="84156"/>
                        <a14:backgroundMark x1="44333" y1="83128" x2="39833" y2="80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513" y="4276147"/>
            <a:ext cx="1025858" cy="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0" descr="Pera, Descargar, La Fotografía imagen png - imagen transparente ...">
            <a:extLst>
              <a:ext uri="{FF2B5EF4-FFF2-40B4-BE49-F238E27FC236}">
                <a16:creationId xmlns:a16="http://schemas.microsoft.com/office/drawing/2014/main" id="{D5E97EAB-7C95-41BD-BA05-5CECD339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22" b="95652" l="10000" r="90000">
                        <a14:foregroundMark x1="54889" y1="9891" x2="52333" y2="4239"/>
                        <a14:foregroundMark x1="51333" y1="2717" x2="52222" y2="1522"/>
                        <a14:foregroundMark x1="66778" y1="92717" x2="49000" y2="9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0422"/>
          <a:stretch/>
        </p:blipFill>
        <p:spPr bwMode="auto">
          <a:xfrm>
            <a:off x="339873" y="5083100"/>
            <a:ext cx="544864" cy="7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37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BDF0089-2385-49AE-AE40-A5F037882DDB}"/>
              </a:ext>
            </a:extLst>
          </p:cNvPr>
          <p:cNvSpPr/>
          <p:nvPr/>
        </p:nvSpPr>
        <p:spPr>
          <a:xfrm>
            <a:off x="66078" y="390469"/>
            <a:ext cx="1733509" cy="597937"/>
          </a:xfrm>
          <a:custGeom>
            <a:avLst/>
            <a:gdLst>
              <a:gd name="connsiteX0" fmla="*/ 0 w 1733509"/>
              <a:gd name="connsiteY0" fmla="*/ 99658 h 597937"/>
              <a:gd name="connsiteX1" fmla="*/ 99658 w 1733509"/>
              <a:gd name="connsiteY1" fmla="*/ 0 h 597937"/>
              <a:gd name="connsiteX2" fmla="*/ 1633851 w 1733509"/>
              <a:gd name="connsiteY2" fmla="*/ 0 h 597937"/>
              <a:gd name="connsiteX3" fmla="*/ 1733509 w 1733509"/>
              <a:gd name="connsiteY3" fmla="*/ 99658 h 597937"/>
              <a:gd name="connsiteX4" fmla="*/ 1733509 w 1733509"/>
              <a:gd name="connsiteY4" fmla="*/ 498279 h 597937"/>
              <a:gd name="connsiteX5" fmla="*/ 1633851 w 1733509"/>
              <a:gd name="connsiteY5" fmla="*/ 597937 h 597937"/>
              <a:gd name="connsiteX6" fmla="*/ 99658 w 1733509"/>
              <a:gd name="connsiteY6" fmla="*/ 597937 h 597937"/>
              <a:gd name="connsiteX7" fmla="*/ 0 w 1733509"/>
              <a:gd name="connsiteY7" fmla="*/ 498279 h 597937"/>
              <a:gd name="connsiteX8" fmla="*/ 0 w 1733509"/>
              <a:gd name="connsiteY8" fmla="*/ 99658 h 59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3509" h="597937" fill="none" extrusionOk="0">
                <a:moveTo>
                  <a:pt x="0" y="99658"/>
                </a:moveTo>
                <a:cubicBezTo>
                  <a:pt x="4306" y="42504"/>
                  <a:pt x="46040" y="-9966"/>
                  <a:pt x="99658" y="0"/>
                </a:cubicBezTo>
                <a:cubicBezTo>
                  <a:pt x="443272" y="-124410"/>
                  <a:pt x="952169" y="62394"/>
                  <a:pt x="1633851" y="0"/>
                </a:cubicBezTo>
                <a:cubicBezTo>
                  <a:pt x="1685669" y="1444"/>
                  <a:pt x="1730451" y="36741"/>
                  <a:pt x="1733509" y="99658"/>
                </a:cubicBezTo>
                <a:cubicBezTo>
                  <a:pt x="1712085" y="172759"/>
                  <a:pt x="1743869" y="402308"/>
                  <a:pt x="1733509" y="498279"/>
                </a:cubicBezTo>
                <a:cubicBezTo>
                  <a:pt x="1727304" y="558130"/>
                  <a:pt x="1690570" y="596145"/>
                  <a:pt x="1633851" y="597937"/>
                </a:cubicBezTo>
                <a:cubicBezTo>
                  <a:pt x="1412835" y="556269"/>
                  <a:pt x="514667" y="473156"/>
                  <a:pt x="99658" y="597937"/>
                </a:cubicBezTo>
                <a:cubicBezTo>
                  <a:pt x="44017" y="595042"/>
                  <a:pt x="-3422" y="551255"/>
                  <a:pt x="0" y="498279"/>
                </a:cubicBezTo>
                <a:cubicBezTo>
                  <a:pt x="4789" y="422871"/>
                  <a:pt x="-30103" y="152273"/>
                  <a:pt x="0" y="99658"/>
                </a:cubicBezTo>
                <a:close/>
              </a:path>
              <a:path w="1733509" h="597937" stroke="0" extrusionOk="0">
                <a:moveTo>
                  <a:pt x="0" y="99658"/>
                </a:moveTo>
                <a:cubicBezTo>
                  <a:pt x="4321" y="39647"/>
                  <a:pt x="44546" y="-3112"/>
                  <a:pt x="99658" y="0"/>
                </a:cubicBezTo>
                <a:cubicBezTo>
                  <a:pt x="395735" y="-89406"/>
                  <a:pt x="1305285" y="65525"/>
                  <a:pt x="1633851" y="0"/>
                </a:cubicBezTo>
                <a:cubicBezTo>
                  <a:pt x="1683703" y="-912"/>
                  <a:pt x="1736957" y="40375"/>
                  <a:pt x="1733509" y="99658"/>
                </a:cubicBezTo>
                <a:cubicBezTo>
                  <a:pt x="1738536" y="273905"/>
                  <a:pt x="1698976" y="433719"/>
                  <a:pt x="1733509" y="498279"/>
                </a:cubicBezTo>
                <a:cubicBezTo>
                  <a:pt x="1733421" y="544831"/>
                  <a:pt x="1690194" y="597989"/>
                  <a:pt x="1633851" y="597937"/>
                </a:cubicBezTo>
                <a:cubicBezTo>
                  <a:pt x="1432665" y="564695"/>
                  <a:pt x="664618" y="694037"/>
                  <a:pt x="99658" y="597937"/>
                </a:cubicBezTo>
                <a:cubicBezTo>
                  <a:pt x="45481" y="597235"/>
                  <a:pt x="-6152" y="556441"/>
                  <a:pt x="0" y="498279"/>
                </a:cubicBezTo>
                <a:cubicBezTo>
                  <a:pt x="-9786" y="450606"/>
                  <a:pt x="4725" y="261362"/>
                  <a:pt x="0" y="99658"/>
                </a:cubicBezTo>
                <a:close/>
              </a:path>
            </a:pathLst>
          </a:custGeom>
          <a:solidFill>
            <a:srgbClr val="F6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469484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Encuentra:</a:t>
            </a:r>
          </a:p>
        </p:txBody>
      </p:sp>
      <p:sp>
        <p:nvSpPr>
          <p:cNvPr id="256" name="Flecha: a la derecha 255">
            <a:extLst>
              <a:ext uri="{FF2B5EF4-FFF2-40B4-BE49-F238E27FC236}">
                <a16:creationId xmlns:a16="http://schemas.microsoft.com/office/drawing/2014/main" id="{18B6A1D6-3EF4-46B0-83D0-ADB424FB8E41}"/>
              </a:ext>
            </a:extLst>
          </p:cNvPr>
          <p:cNvSpPr/>
          <p:nvPr/>
        </p:nvSpPr>
        <p:spPr>
          <a:xfrm>
            <a:off x="1958947" y="403125"/>
            <a:ext cx="689315" cy="563973"/>
          </a:xfrm>
          <a:custGeom>
            <a:avLst/>
            <a:gdLst>
              <a:gd name="connsiteX0" fmla="*/ 0 w 689315"/>
              <a:gd name="connsiteY0" fmla="*/ 140993 h 563973"/>
              <a:gd name="connsiteX1" fmla="*/ 407329 w 689315"/>
              <a:gd name="connsiteY1" fmla="*/ 140993 h 563973"/>
              <a:gd name="connsiteX2" fmla="*/ 407329 w 689315"/>
              <a:gd name="connsiteY2" fmla="*/ 0 h 563973"/>
              <a:gd name="connsiteX3" fmla="*/ 689315 w 689315"/>
              <a:gd name="connsiteY3" fmla="*/ 281987 h 563973"/>
              <a:gd name="connsiteX4" fmla="*/ 407329 w 689315"/>
              <a:gd name="connsiteY4" fmla="*/ 563973 h 563973"/>
              <a:gd name="connsiteX5" fmla="*/ 407329 w 689315"/>
              <a:gd name="connsiteY5" fmla="*/ 422980 h 563973"/>
              <a:gd name="connsiteX6" fmla="*/ 0 w 689315"/>
              <a:gd name="connsiteY6" fmla="*/ 422980 h 563973"/>
              <a:gd name="connsiteX7" fmla="*/ 0 w 689315"/>
              <a:gd name="connsiteY7" fmla="*/ 140993 h 56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315" h="563973" fill="none" extrusionOk="0">
                <a:moveTo>
                  <a:pt x="0" y="140993"/>
                </a:moveTo>
                <a:cubicBezTo>
                  <a:pt x="189371" y="129651"/>
                  <a:pt x="291161" y="138873"/>
                  <a:pt x="407329" y="140993"/>
                </a:cubicBezTo>
                <a:cubicBezTo>
                  <a:pt x="405987" y="114328"/>
                  <a:pt x="395378" y="48487"/>
                  <a:pt x="407329" y="0"/>
                </a:cubicBezTo>
                <a:cubicBezTo>
                  <a:pt x="540863" y="140168"/>
                  <a:pt x="563985" y="179861"/>
                  <a:pt x="689315" y="281987"/>
                </a:cubicBezTo>
                <a:cubicBezTo>
                  <a:pt x="623283" y="318575"/>
                  <a:pt x="556647" y="464586"/>
                  <a:pt x="407329" y="563973"/>
                </a:cubicBezTo>
                <a:cubicBezTo>
                  <a:pt x="411385" y="538392"/>
                  <a:pt x="406717" y="458938"/>
                  <a:pt x="407329" y="422980"/>
                </a:cubicBezTo>
                <a:cubicBezTo>
                  <a:pt x="205867" y="441169"/>
                  <a:pt x="160371" y="447227"/>
                  <a:pt x="0" y="422980"/>
                </a:cubicBezTo>
                <a:cubicBezTo>
                  <a:pt x="14610" y="300062"/>
                  <a:pt x="23558" y="276035"/>
                  <a:pt x="0" y="140993"/>
                </a:cubicBezTo>
                <a:close/>
              </a:path>
              <a:path w="689315" h="563973" stroke="0" extrusionOk="0">
                <a:moveTo>
                  <a:pt x="0" y="140993"/>
                </a:moveTo>
                <a:cubicBezTo>
                  <a:pt x="89339" y="171870"/>
                  <a:pt x="271370" y="124514"/>
                  <a:pt x="407329" y="140993"/>
                </a:cubicBezTo>
                <a:cubicBezTo>
                  <a:pt x="417580" y="120328"/>
                  <a:pt x="413665" y="55035"/>
                  <a:pt x="407329" y="0"/>
                </a:cubicBezTo>
                <a:cubicBezTo>
                  <a:pt x="508548" y="116170"/>
                  <a:pt x="627303" y="246699"/>
                  <a:pt x="689315" y="281987"/>
                </a:cubicBezTo>
                <a:cubicBezTo>
                  <a:pt x="602387" y="320895"/>
                  <a:pt x="519276" y="435041"/>
                  <a:pt x="407329" y="563973"/>
                </a:cubicBezTo>
                <a:cubicBezTo>
                  <a:pt x="398162" y="541705"/>
                  <a:pt x="404552" y="461141"/>
                  <a:pt x="407329" y="422980"/>
                </a:cubicBezTo>
                <a:cubicBezTo>
                  <a:pt x="335526" y="421290"/>
                  <a:pt x="89413" y="398008"/>
                  <a:pt x="0" y="422980"/>
                </a:cubicBezTo>
                <a:cubicBezTo>
                  <a:pt x="8019" y="342035"/>
                  <a:pt x="-12502" y="265450"/>
                  <a:pt x="0" y="140993"/>
                </a:cubicBezTo>
                <a:close/>
              </a:path>
            </a:pathLst>
          </a:custGeom>
          <a:solidFill>
            <a:srgbClr val="F60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Botón de acción: ir al principio 6">
            <a:hlinkClick r:id="" action="ppaction://hlinkshowjump?jump=previous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366267B-4041-4E1B-9CC5-950E154C883F}"/>
              </a:ext>
            </a:extLst>
          </p:cNvPr>
          <p:cNvSpPr/>
          <p:nvPr/>
        </p:nvSpPr>
        <p:spPr>
          <a:xfrm>
            <a:off x="189736" y="1079652"/>
            <a:ext cx="591186" cy="359764"/>
          </a:xfrm>
          <a:prstGeom prst="actionButtonBeginning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69" name="Botón de acción: ir al final 7168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62FCA9A-5511-4FF4-A470-CF51F69573F3}"/>
              </a:ext>
            </a:extLst>
          </p:cNvPr>
          <p:cNvSpPr/>
          <p:nvPr/>
        </p:nvSpPr>
        <p:spPr>
          <a:xfrm>
            <a:off x="11294024" y="1079652"/>
            <a:ext cx="591186" cy="359764"/>
          </a:xfrm>
          <a:prstGeom prst="actionButtonE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080" name="Picture 8" descr="Una Calabaza PNG transparente - StickPNG">
            <a:extLst>
              <a:ext uri="{FF2B5EF4-FFF2-40B4-BE49-F238E27FC236}">
                <a16:creationId xmlns:a16="http://schemas.microsoft.com/office/drawing/2014/main" id="{BD416A40-2DA0-4E0C-9437-E05FE9C9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3" y="177173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F2FBDAAB-BC05-4CC0-AA10-96ACB5EA3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977670" y="1845026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50 Globo Liso R9 Naranjo Latex | Fiestaclub">
            <a:extLst>
              <a:ext uri="{FF2B5EF4-FFF2-40B4-BE49-F238E27FC236}">
                <a16:creationId xmlns:a16="http://schemas.microsoft.com/office/drawing/2014/main" id="{CCE1358F-ED57-4796-B1B3-AEB787F1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79" y="1863640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6" descr="Imagenes naranja png">
            <a:extLst>
              <a:ext uri="{FF2B5EF4-FFF2-40B4-BE49-F238E27FC236}">
                <a16:creationId xmlns:a16="http://schemas.microsoft.com/office/drawing/2014/main" id="{37907E40-4468-4447-9DE5-8D99768F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51" y="177387"/>
            <a:ext cx="1407149" cy="140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Una Calabaza PNG transparente - StickPNG">
            <a:extLst>
              <a:ext uri="{FF2B5EF4-FFF2-40B4-BE49-F238E27FC236}">
                <a16:creationId xmlns:a16="http://schemas.microsoft.com/office/drawing/2014/main" id="{906695A8-F154-4DB5-A2D9-CD9E7765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74" y="1753118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02E25A85-3CDE-483F-9E83-A3A82724F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953451" y="1826412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50 Globo Liso R9 Naranjo Latex | Fiestaclub">
            <a:extLst>
              <a:ext uri="{FF2B5EF4-FFF2-40B4-BE49-F238E27FC236}">
                <a16:creationId xmlns:a16="http://schemas.microsoft.com/office/drawing/2014/main" id="{990B31D0-4665-4881-B040-7E30F94A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0" y="1845026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8" descr="Una Calabaza PNG transparente - StickPNG">
            <a:extLst>
              <a:ext uri="{FF2B5EF4-FFF2-40B4-BE49-F238E27FC236}">
                <a16:creationId xmlns:a16="http://schemas.microsoft.com/office/drawing/2014/main" id="{48F3E12F-339C-447D-9A99-7B7B2637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0" y="1753118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CE19A779-5B9A-452D-8D31-015A4DE4E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7169427" y="1826412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4" descr="50 Globo Liso R9 Naranjo Latex | Fiestaclub">
            <a:extLst>
              <a:ext uri="{FF2B5EF4-FFF2-40B4-BE49-F238E27FC236}">
                <a16:creationId xmlns:a16="http://schemas.microsoft.com/office/drawing/2014/main" id="{4FD4E879-9768-482E-9D6C-9E7B175E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36" y="1845026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8" descr="Una Calabaza PNG transparente - StickPNG">
            <a:extLst>
              <a:ext uri="{FF2B5EF4-FFF2-40B4-BE49-F238E27FC236}">
                <a16:creationId xmlns:a16="http://schemas.microsoft.com/office/drawing/2014/main" id="{87FB525D-1161-4C61-8A02-6E8A6D8C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31" y="1734504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AA20EB65-4797-459D-AF32-C87515709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0145208" y="1807798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4" descr="50 Globo Liso R9 Naranjo Latex | Fiestaclub">
            <a:extLst>
              <a:ext uri="{FF2B5EF4-FFF2-40B4-BE49-F238E27FC236}">
                <a16:creationId xmlns:a16="http://schemas.microsoft.com/office/drawing/2014/main" id="{8670523D-1A2C-4565-8FF7-A27C6A04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17" y="1826412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 descr="Una Calabaza PNG transparente - StickPNG">
            <a:extLst>
              <a:ext uri="{FF2B5EF4-FFF2-40B4-BE49-F238E27FC236}">
                <a16:creationId xmlns:a16="http://schemas.microsoft.com/office/drawing/2014/main" id="{7E45E1E1-B4B6-4C16-B3F1-1EFDEE36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3" y="2565993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76B84322-2DE4-4711-BC39-651F35D58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990726" y="2639287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4" descr="50 Globo Liso R9 Naranjo Latex | Fiestaclub">
            <a:extLst>
              <a:ext uri="{FF2B5EF4-FFF2-40B4-BE49-F238E27FC236}">
                <a16:creationId xmlns:a16="http://schemas.microsoft.com/office/drawing/2014/main" id="{56DBEE12-755E-47AF-9A94-E0057BE4F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79" y="2657901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8" descr="Una Calabaza PNG transparente - StickPNG">
            <a:extLst>
              <a:ext uri="{FF2B5EF4-FFF2-40B4-BE49-F238E27FC236}">
                <a16:creationId xmlns:a16="http://schemas.microsoft.com/office/drawing/2014/main" id="{8B2D1983-8B6C-4DE7-9F90-4CF430996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74" y="2547379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1F0FDE21-51DB-4C3D-9301-4AFFEA538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953451" y="2620673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4" descr="50 Globo Liso R9 Naranjo Latex | Fiestaclub">
            <a:extLst>
              <a:ext uri="{FF2B5EF4-FFF2-40B4-BE49-F238E27FC236}">
                <a16:creationId xmlns:a16="http://schemas.microsoft.com/office/drawing/2014/main" id="{E8025372-0006-4733-99E0-788BBA1A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0" y="2639287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Una Calabaza PNG transparente - StickPNG">
            <a:extLst>
              <a:ext uri="{FF2B5EF4-FFF2-40B4-BE49-F238E27FC236}">
                <a16:creationId xmlns:a16="http://schemas.microsoft.com/office/drawing/2014/main" id="{7301ADB0-3381-4857-AAA2-5EF48CEE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0" y="2547379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E8D28DBB-529A-4112-A426-8B9FE3032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7169427" y="2620673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4" descr="50 Globo Liso R9 Naranjo Latex | Fiestaclub">
            <a:extLst>
              <a:ext uri="{FF2B5EF4-FFF2-40B4-BE49-F238E27FC236}">
                <a16:creationId xmlns:a16="http://schemas.microsoft.com/office/drawing/2014/main" id="{AE7692E2-CABF-4408-9915-16EA2A89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36" y="2639287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Una Calabaza PNG transparente - StickPNG">
            <a:extLst>
              <a:ext uri="{FF2B5EF4-FFF2-40B4-BE49-F238E27FC236}">
                <a16:creationId xmlns:a16="http://schemas.microsoft.com/office/drawing/2014/main" id="{ABB78E91-A018-4100-A6E3-EBEB16CA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31" y="2528765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72280308-989D-459A-AA0D-C58D24F33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0145208" y="2602059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4" descr="50 Globo Liso R9 Naranjo Latex | Fiestaclub">
            <a:extLst>
              <a:ext uri="{FF2B5EF4-FFF2-40B4-BE49-F238E27FC236}">
                <a16:creationId xmlns:a16="http://schemas.microsoft.com/office/drawing/2014/main" id="{5F1366A1-AB06-49B0-8125-B98CCD2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17" y="262067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8" descr="Una Calabaza PNG transparente - StickPNG">
            <a:extLst>
              <a:ext uri="{FF2B5EF4-FFF2-40B4-BE49-F238E27FC236}">
                <a16:creationId xmlns:a16="http://schemas.microsoft.com/office/drawing/2014/main" id="{D9F90C49-ADD8-45EE-97E3-8FC8618B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3" y="333700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6262CE07-7F86-4E3E-A8CF-E8E740E97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977670" y="3410296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" descr="50 Globo Liso R9 Naranjo Latex | Fiestaclub">
            <a:extLst>
              <a:ext uri="{FF2B5EF4-FFF2-40B4-BE49-F238E27FC236}">
                <a16:creationId xmlns:a16="http://schemas.microsoft.com/office/drawing/2014/main" id="{64DC42FC-86B7-4F0D-B950-645CE5DE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79" y="3428910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8" descr="Una Calabaza PNG transparente - StickPNG">
            <a:extLst>
              <a:ext uri="{FF2B5EF4-FFF2-40B4-BE49-F238E27FC236}">
                <a16:creationId xmlns:a16="http://schemas.microsoft.com/office/drawing/2014/main" id="{55AB99D0-592B-40F5-8638-185564D9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74" y="3318388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FBADA8D0-8CF5-44A8-B032-FB0AC1DC9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953451" y="3391682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" descr="50 Globo Liso R9 Naranjo Latex | Fiestaclub">
            <a:extLst>
              <a:ext uri="{FF2B5EF4-FFF2-40B4-BE49-F238E27FC236}">
                <a16:creationId xmlns:a16="http://schemas.microsoft.com/office/drawing/2014/main" id="{C3B4F7F2-F385-4F38-AE9F-8E5D2E1E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0" y="3410296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8" descr="Una Calabaza PNG transparente - StickPNG">
            <a:extLst>
              <a:ext uri="{FF2B5EF4-FFF2-40B4-BE49-F238E27FC236}">
                <a16:creationId xmlns:a16="http://schemas.microsoft.com/office/drawing/2014/main" id="{19D287F2-69D9-4AC3-906C-CACE13E2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0" y="3318388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7E42818E-3BC5-4D05-8F40-624E6FA61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7169427" y="3391682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4" descr="50 Globo Liso R9 Naranjo Latex | Fiestaclub">
            <a:extLst>
              <a:ext uri="{FF2B5EF4-FFF2-40B4-BE49-F238E27FC236}">
                <a16:creationId xmlns:a16="http://schemas.microsoft.com/office/drawing/2014/main" id="{D2A9A91D-A2C7-463D-A893-2F367B13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36" y="3410296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Una Calabaza PNG transparente - StickPNG">
            <a:extLst>
              <a:ext uri="{FF2B5EF4-FFF2-40B4-BE49-F238E27FC236}">
                <a16:creationId xmlns:a16="http://schemas.microsoft.com/office/drawing/2014/main" id="{8767DA4A-38FF-426F-AEFD-8B38448E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31" y="3299774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02E12BDF-BCA9-40D7-A00C-CCA06A856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0145208" y="3373068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4" descr="50 Globo Liso R9 Naranjo Latex | Fiestaclub">
            <a:extLst>
              <a:ext uri="{FF2B5EF4-FFF2-40B4-BE49-F238E27FC236}">
                <a16:creationId xmlns:a16="http://schemas.microsoft.com/office/drawing/2014/main" id="{92C648B5-F0C1-4BDA-B52A-0B6B33FB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17" y="3391682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8" descr="Una Calabaza PNG transparente - StickPNG">
            <a:extLst>
              <a:ext uri="{FF2B5EF4-FFF2-40B4-BE49-F238E27FC236}">
                <a16:creationId xmlns:a16="http://schemas.microsoft.com/office/drawing/2014/main" id="{37862F1F-51CF-4267-9B26-B9BA7FE7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3" y="4131263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CB7A2679-824D-4B60-A085-BFD0D4E1A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977670" y="4204557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4" descr="50 Globo Liso R9 Naranjo Latex | Fiestaclub">
            <a:extLst>
              <a:ext uri="{FF2B5EF4-FFF2-40B4-BE49-F238E27FC236}">
                <a16:creationId xmlns:a16="http://schemas.microsoft.com/office/drawing/2014/main" id="{B720F586-1178-4BAC-B61A-7241175E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79" y="4223171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8" descr="Una Calabaza PNG transparente - StickPNG">
            <a:extLst>
              <a:ext uri="{FF2B5EF4-FFF2-40B4-BE49-F238E27FC236}">
                <a16:creationId xmlns:a16="http://schemas.microsoft.com/office/drawing/2014/main" id="{92A7BEB7-A72B-4F08-8DAD-2DB28204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74" y="4112649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343C4F83-25D6-46E1-B4D2-C2E20DE25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953451" y="4185943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4" descr="50 Globo Liso R9 Naranjo Latex | Fiestaclub">
            <a:extLst>
              <a:ext uri="{FF2B5EF4-FFF2-40B4-BE49-F238E27FC236}">
                <a16:creationId xmlns:a16="http://schemas.microsoft.com/office/drawing/2014/main" id="{F10BF842-24E9-4F80-B68A-122308CD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0" y="4204557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8" descr="Una Calabaza PNG transparente - StickPNG">
            <a:extLst>
              <a:ext uri="{FF2B5EF4-FFF2-40B4-BE49-F238E27FC236}">
                <a16:creationId xmlns:a16="http://schemas.microsoft.com/office/drawing/2014/main" id="{9AAEDDF6-755E-4A59-8350-19AFA3AE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0" y="4112649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2F9DC1C1-BF93-4D61-96D0-41DCBC342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7169427" y="4185943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4" descr="50 Globo Liso R9 Naranjo Latex | Fiestaclub">
            <a:extLst>
              <a:ext uri="{FF2B5EF4-FFF2-40B4-BE49-F238E27FC236}">
                <a16:creationId xmlns:a16="http://schemas.microsoft.com/office/drawing/2014/main" id="{54A67B1D-6AC9-4198-B2AE-44508B8C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36" y="4204557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Una Calabaza PNG transparente - StickPNG">
            <a:extLst>
              <a:ext uri="{FF2B5EF4-FFF2-40B4-BE49-F238E27FC236}">
                <a16:creationId xmlns:a16="http://schemas.microsoft.com/office/drawing/2014/main" id="{6C723F3D-81B2-4752-8BC9-B108D4E3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31" y="4094035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BED12A3A-B9A1-4EF7-B5A3-6DE2D17A1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0145208" y="4167329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14" descr="50 Globo Liso R9 Naranjo Latex | Fiestaclub">
            <a:extLst>
              <a:ext uri="{FF2B5EF4-FFF2-40B4-BE49-F238E27FC236}">
                <a16:creationId xmlns:a16="http://schemas.microsoft.com/office/drawing/2014/main" id="{FCE38C39-493F-4C8A-A9AD-9ACFB99F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17" y="418594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14" descr="50 Globo Liso R9 Naranjo Latex | Fiestaclub">
            <a:extLst>
              <a:ext uri="{FF2B5EF4-FFF2-40B4-BE49-F238E27FC236}">
                <a16:creationId xmlns:a16="http://schemas.microsoft.com/office/drawing/2014/main" id="{B8590817-BB1C-458D-969A-85547438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8" y="5016048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8" descr="Una Calabaza PNG transparente - StickPNG">
            <a:extLst>
              <a:ext uri="{FF2B5EF4-FFF2-40B4-BE49-F238E27FC236}">
                <a16:creationId xmlns:a16="http://schemas.microsoft.com/office/drawing/2014/main" id="{B4CD3CE7-1062-4F43-895C-BB719CE3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2" y="495206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7E6A7139-D22F-4AAF-9568-A991DA0C4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996259" y="5025356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4" descr="50 Globo Liso R9 Naranjo Latex | Fiestaclub">
            <a:extLst>
              <a:ext uri="{FF2B5EF4-FFF2-40B4-BE49-F238E27FC236}">
                <a16:creationId xmlns:a16="http://schemas.microsoft.com/office/drawing/2014/main" id="{D749C366-09D4-4F07-93CF-4F716C3C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68" y="5043970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8" descr="Una Calabaza PNG transparente - StickPNG">
            <a:extLst>
              <a:ext uri="{FF2B5EF4-FFF2-40B4-BE49-F238E27FC236}">
                <a16:creationId xmlns:a16="http://schemas.microsoft.com/office/drawing/2014/main" id="{7DC7B7EE-E233-496A-9F93-5B50D0CF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463" y="4933448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1606E5E8-41AE-4A1F-BE69-7E5C160C8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972040" y="5006742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4" descr="50 Globo Liso R9 Naranjo Latex | Fiestaclub">
            <a:extLst>
              <a:ext uri="{FF2B5EF4-FFF2-40B4-BE49-F238E27FC236}">
                <a16:creationId xmlns:a16="http://schemas.microsoft.com/office/drawing/2014/main" id="{6A6C01CF-8A58-4B50-A31B-51EB487D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70" y="502291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8" descr="Una Calabaza PNG transparente - StickPNG">
            <a:extLst>
              <a:ext uri="{FF2B5EF4-FFF2-40B4-BE49-F238E27FC236}">
                <a16:creationId xmlns:a16="http://schemas.microsoft.com/office/drawing/2014/main" id="{60AA074B-B8BF-4173-86AD-5FE5C1FA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2" y="4947404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D1AE5341-1CAB-4EB2-8CA7-8AECEBEE3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7968397" y="4980230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4" descr="50 Globo Liso R9 Naranjo Latex | Fiestaclub">
            <a:extLst>
              <a:ext uri="{FF2B5EF4-FFF2-40B4-BE49-F238E27FC236}">
                <a16:creationId xmlns:a16="http://schemas.microsoft.com/office/drawing/2014/main" id="{375E9B86-73A5-4784-A8EC-6EEFA726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6" y="4998844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4" descr="50 Globo Liso R9 Naranjo Latex | Fiestaclub">
            <a:extLst>
              <a:ext uri="{FF2B5EF4-FFF2-40B4-BE49-F238E27FC236}">
                <a16:creationId xmlns:a16="http://schemas.microsoft.com/office/drawing/2014/main" id="{2C355ED0-17A2-4012-BD1B-D6F717B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9" y="5007339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14" descr="50 Globo Liso R9 Naranjo Latex | Fiestaclub">
            <a:extLst>
              <a:ext uri="{FF2B5EF4-FFF2-40B4-BE49-F238E27FC236}">
                <a16:creationId xmlns:a16="http://schemas.microsoft.com/office/drawing/2014/main" id="{AF989653-83E5-4290-83CD-595E3A51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018" y="499336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8" descr="Una Calabaza PNG transparente - StickPNG">
            <a:extLst>
              <a:ext uri="{FF2B5EF4-FFF2-40B4-BE49-F238E27FC236}">
                <a16:creationId xmlns:a16="http://schemas.microsoft.com/office/drawing/2014/main" id="{4AC66F12-F29E-4B2C-8EED-35BE157B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4" y="577261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59F95F3C-2F18-4622-B5E4-837590F0B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221289" y="5841485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14" descr="50 Globo Liso R9 Naranjo Latex | Fiestaclub">
            <a:extLst>
              <a:ext uri="{FF2B5EF4-FFF2-40B4-BE49-F238E27FC236}">
                <a16:creationId xmlns:a16="http://schemas.microsoft.com/office/drawing/2014/main" id="{7DE5E734-F852-4647-91EC-73030C47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91" y="5883134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8" descr="Una Calabaza PNG transparente - StickPNG">
            <a:extLst>
              <a:ext uri="{FF2B5EF4-FFF2-40B4-BE49-F238E27FC236}">
                <a16:creationId xmlns:a16="http://schemas.microsoft.com/office/drawing/2014/main" id="{BBB370CC-AE5E-4702-AFBA-CE44A2F5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86" y="577261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8" descr="Una Calabaza PNG transparente - StickPNG">
            <a:extLst>
              <a:ext uri="{FF2B5EF4-FFF2-40B4-BE49-F238E27FC236}">
                <a16:creationId xmlns:a16="http://schemas.microsoft.com/office/drawing/2014/main" id="{E98DF577-B0B1-4C9C-AF76-AAB0295B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95" y="574326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72803517-8A7A-415D-8195-671280B66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5753840" y="5776088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4" descr="50 Globo Liso R9 Naranjo Latex | Fiestaclub">
            <a:extLst>
              <a:ext uri="{FF2B5EF4-FFF2-40B4-BE49-F238E27FC236}">
                <a16:creationId xmlns:a16="http://schemas.microsoft.com/office/drawing/2014/main" id="{A2024D36-AE92-4D53-A4A0-5F85E8A9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49" y="5794702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4" descr="50 Globo Liso R9 Naranjo Latex | Fiestaclub">
            <a:extLst>
              <a:ext uri="{FF2B5EF4-FFF2-40B4-BE49-F238E27FC236}">
                <a16:creationId xmlns:a16="http://schemas.microsoft.com/office/drawing/2014/main" id="{C0BB76D0-2960-48E8-803B-8FFEB8B2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61" y="5789221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8" descr="Una Calabaza PNG transparente - StickPNG">
            <a:extLst>
              <a:ext uri="{FF2B5EF4-FFF2-40B4-BE49-F238E27FC236}">
                <a16:creationId xmlns:a16="http://schemas.microsoft.com/office/drawing/2014/main" id="{0075FB80-EFB3-455C-AA05-16484F991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683" y="5765534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2BCF68CC-4D7B-4C59-93A6-3B1E2F65A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10265260" y="5838828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14" descr="50 Globo Liso R9 Naranjo Latex | Fiestaclub">
            <a:extLst>
              <a:ext uri="{FF2B5EF4-FFF2-40B4-BE49-F238E27FC236}">
                <a16:creationId xmlns:a16="http://schemas.microsoft.com/office/drawing/2014/main" id="{5DD343CB-0BAE-418E-AFCB-27176C095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032" y="5838828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8" descr="Una Calabaza PNG transparente - StickPNG">
            <a:extLst>
              <a:ext uri="{FF2B5EF4-FFF2-40B4-BE49-F238E27FC236}">
                <a16:creationId xmlns:a16="http://schemas.microsoft.com/office/drawing/2014/main" id="{37979095-B8F3-4808-8076-E20CE310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31" y="1766417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B567BB9E-95A3-4FBC-9251-6A946F65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3429287" y="2608664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4" descr="50 Globo Liso R9 Naranjo Latex | Fiestaclub">
            <a:extLst>
              <a:ext uri="{FF2B5EF4-FFF2-40B4-BE49-F238E27FC236}">
                <a16:creationId xmlns:a16="http://schemas.microsoft.com/office/drawing/2014/main" id="{FE3E00A1-A13F-47FD-93A6-3332C089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7" y="4185942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8" descr="Una Calabaza PNG transparente - StickPNG">
            <a:extLst>
              <a:ext uri="{FF2B5EF4-FFF2-40B4-BE49-F238E27FC236}">
                <a16:creationId xmlns:a16="http://schemas.microsoft.com/office/drawing/2014/main" id="{3893B1A2-3A82-4376-A4C8-7FC99389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387" y="338393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CCA6CB9C-BE8A-40B6-8C0C-4C0DAAF63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3442343" y="4226179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14" descr="50 Globo Liso R9 Naranjo Latex | Fiestaclub">
            <a:extLst>
              <a:ext uri="{FF2B5EF4-FFF2-40B4-BE49-F238E27FC236}">
                <a16:creationId xmlns:a16="http://schemas.microsoft.com/office/drawing/2014/main" id="{2CEF101B-FB43-4FDD-B6D5-762A5A3A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82" y="505106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8" descr="Una Calabaza PNG transparente - StickPNG">
            <a:extLst>
              <a:ext uri="{FF2B5EF4-FFF2-40B4-BE49-F238E27FC236}">
                <a16:creationId xmlns:a16="http://schemas.microsoft.com/office/drawing/2014/main" id="{D6358596-55AB-4997-B505-34C00EB2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21" y="5746920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2E9CC095-7EC8-43AF-9B81-80C566A20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8674798" y="5820214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8" descr="Una Calabaza PNG transparente - StickPNG">
            <a:extLst>
              <a:ext uri="{FF2B5EF4-FFF2-40B4-BE49-F238E27FC236}">
                <a16:creationId xmlns:a16="http://schemas.microsoft.com/office/drawing/2014/main" id="{65B9941D-7FCA-476B-B80B-EC329816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271" y="495695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BCD1F0A3-B50E-4081-BBBE-162306E9C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8608213" y="3424617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14" descr="50 Globo Liso R9 Naranjo Latex | Fiestaclub">
            <a:extLst>
              <a:ext uri="{FF2B5EF4-FFF2-40B4-BE49-F238E27FC236}">
                <a16:creationId xmlns:a16="http://schemas.microsoft.com/office/drawing/2014/main" id="{7FC9B0E4-7B6E-4B24-9551-26DBB5F1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654" y="5058888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8" descr="Una Calabaza PNG transparente - StickPNG">
            <a:extLst>
              <a:ext uri="{FF2B5EF4-FFF2-40B4-BE49-F238E27FC236}">
                <a16:creationId xmlns:a16="http://schemas.microsoft.com/office/drawing/2014/main" id="{81DA749C-B12B-48DD-9BB0-0B79AA3F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445" y="413126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8" descr="Una Calabaza PNG transparente - StickPNG">
            <a:extLst>
              <a:ext uri="{FF2B5EF4-FFF2-40B4-BE49-F238E27FC236}">
                <a16:creationId xmlns:a16="http://schemas.microsoft.com/office/drawing/2014/main" id="{51C6EF8E-D006-463B-AEA6-55E2DDED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851" y="2594862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CE240D08-9A3E-4E38-A03A-5BFA1BCA3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8574015" y="1852174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14" descr="50 Globo Liso R9 Naranjo Latex | Fiestaclub">
            <a:extLst>
              <a:ext uri="{FF2B5EF4-FFF2-40B4-BE49-F238E27FC236}">
                <a16:creationId xmlns:a16="http://schemas.microsoft.com/office/drawing/2014/main" id="{4B1E7941-9184-4800-8E46-3A722122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97" y="5803081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8B40F300-0B00-4772-AA88-FA95D3922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2698629" y="5814979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10" descr="Durazno Con Fondo Transparente , Free Transparent Clipart - ClipartKey">
            <a:extLst>
              <a:ext uri="{FF2B5EF4-FFF2-40B4-BE49-F238E27FC236}">
                <a16:creationId xmlns:a16="http://schemas.microsoft.com/office/drawing/2014/main" id="{67A8C3B3-6A1E-4090-A4E9-39124B231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2" b="89854" l="9000" r="91556">
                        <a14:foregroundMark x1="10778" y1="54079" x2="9000" y2="45607"/>
                        <a14:foregroundMark x1="61333" y1="8159" x2="52889" y2="6172"/>
                        <a14:foregroundMark x1="52889" y1="6172" x2="42000" y2="7531"/>
                        <a14:foregroundMark x1="90444" y1="53347" x2="91556" y2="38598"/>
                        <a14:foregroundMark x1="91556" y1="38598" x2="89222" y2="34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8" b="7633"/>
          <a:stretch/>
        </p:blipFill>
        <p:spPr bwMode="auto">
          <a:xfrm>
            <a:off x="410596" y="3379571"/>
            <a:ext cx="830883" cy="7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8" descr="Una Calabaza PNG transparente - StickPNG">
            <a:extLst>
              <a:ext uri="{FF2B5EF4-FFF2-40B4-BE49-F238E27FC236}">
                <a16:creationId xmlns:a16="http://schemas.microsoft.com/office/drawing/2014/main" id="{9DCAE088-42BE-4690-AE18-1DEE7C40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9" y="2565993"/>
            <a:ext cx="689315" cy="7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14" descr="50 Globo Liso R9 Naranjo Latex | Fiestaclub">
            <a:extLst>
              <a:ext uri="{FF2B5EF4-FFF2-40B4-BE49-F238E27FC236}">
                <a16:creationId xmlns:a16="http://schemas.microsoft.com/office/drawing/2014/main" id="{2C1A7FC9-8275-496D-BD51-9A071EC0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5" y="1823853"/>
            <a:ext cx="771009" cy="7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6" descr="Imagenes naranja png">
            <a:extLst>
              <a:ext uri="{FF2B5EF4-FFF2-40B4-BE49-F238E27FC236}">
                <a16:creationId xmlns:a16="http://schemas.microsoft.com/office/drawing/2014/main" id="{1DB89A58-5151-471C-BED0-69513215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70" y="5022491"/>
            <a:ext cx="719805" cy="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6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rio-bros vida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